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5"/>
  </p:notesMasterIdLst>
  <p:sldIdLst>
    <p:sldId id="299" r:id="rId2"/>
    <p:sldId id="306" r:id="rId3"/>
    <p:sldId id="307" r:id="rId4"/>
    <p:sldId id="308" r:id="rId5"/>
    <p:sldId id="350" r:id="rId6"/>
    <p:sldId id="309" r:id="rId7"/>
    <p:sldId id="300" r:id="rId8"/>
    <p:sldId id="301" r:id="rId9"/>
    <p:sldId id="302" r:id="rId10"/>
    <p:sldId id="303" r:id="rId11"/>
    <p:sldId id="304" r:id="rId12"/>
    <p:sldId id="305" r:id="rId13"/>
    <p:sldId id="257" r:id="rId14"/>
    <p:sldId id="351" r:id="rId15"/>
    <p:sldId id="294" r:id="rId16"/>
    <p:sldId id="258" r:id="rId17"/>
    <p:sldId id="259" r:id="rId18"/>
    <p:sldId id="260" r:id="rId19"/>
    <p:sldId id="311" r:id="rId20"/>
    <p:sldId id="312" r:id="rId21"/>
    <p:sldId id="298" r:id="rId22"/>
    <p:sldId id="313" r:id="rId23"/>
    <p:sldId id="297" r:id="rId24"/>
    <p:sldId id="314" r:id="rId25"/>
    <p:sldId id="310" r:id="rId26"/>
    <p:sldId id="315" r:id="rId27"/>
    <p:sldId id="316" r:id="rId28"/>
    <p:sldId id="378" r:id="rId29"/>
    <p:sldId id="271" r:id="rId30"/>
    <p:sldId id="272" r:id="rId31"/>
    <p:sldId id="317" r:id="rId32"/>
    <p:sldId id="318" r:id="rId33"/>
    <p:sldId id="320" r:id="rId34"/>
    <p:sldId id="324" r:id="rId35"/>
    <p:sldId id="359" r:id="rId36"/>
    <p:sldId id="357" r:id="rId37"/>
    <p:sldId id="358" r:id="rId38"/>
    <p:sldId id="326" r:id="rId39"/>
    <p:sldId id="261" r:id="rId40"/>
    <p:sldId id="321" r:id="rId41"/>
    <p:sldId id="328" r:id="rId42"/>
    <p:sldId id="262" r:id="rId43"/>
    <p:sldId id="291" r:id="rId44"/>
    <p:sldId id="322" r:id="rId45"/>
    <p:sldId id="323" r:id="rId46"/>
    <p:sldId id="327" r:id="rId47"/>
    <p:sldId id="361" r:id="rId48"/>
    <p:sldId id="334" r:id="rId49"/>
    <p:sldId id="335" r:id="rId50"/>
    <p:sldId id="273" r:id="rId51"/>
    <p:sldId id="282" r:id="rId52"/>
    <p:sldId id="263" r:id="rId53"/>
    <p:sldId id="376" r:id="rId54"/>
    <p:sldId id="375" r:id="rId55"/>
    <p:sldId id="276" r:id="rId56"/>
    <p:sldId id="336" r:id="rId57"/>
    <p:sldId id="337" r:id="rId58"/>
    <p:sldId id="338" r:id="rId59"/>
    <p:sldId id="339" r:id="rId60"/>
    <p:sldId id="340" r:id="rId61"/>
    <p:sldId id="266" r:id="rId62"/>
    <p:sldId id="341" r:id="rId63"/>
    <p:sldId id="342" r:id="rId64"/>
    <p:sldId id="356" r:id="rId65"/>
    <p:sldId id="343" r:id="rId66"/>
    <p:sldId id="344" r:id="rId67"/>
    <p:sldId id="345" r:id="rId68"/>
    <p:sldId id="381" r:id="rId69"/>
    <p:sldId id="346" r:id="rId70"/>
    <p:sldId id="347" r:id="rId71"/>
    <p:sldId id="348" r:id="rId72"/>
    <p:sldId id="349" r:id="rId73"/>
    <p:sldId id="352" r:id="rId74"/>
    <p:sldId id="353" r:id="rId75"/>
    <p:sldId id="371" r:id="rId76"/>
    <p:sldId id="372" r:id="rId77"/>
    <p:sldId id="379" r:id="rId78"/>
    <p:sldId id="380" r:id="rId79"/>
    <p:sldId id="293" r:id="rId80"/>
    <p:sldId id="296" r:id="rId81"/>
    <p:sldId id="264" r:id="rId82"/>
    <p:sldId id="377" r:id="rId83"/>
    <p:sldId id="289" r:id="rId84"/>
    <p:sldId id="366" r:id="rId85"/>
    <p:sldId id="367" r:id="rId86"/>
    <p:sldId id="383" r:id="rId87"/>
    <p:sldId id="368" r:id="rId88"/>
    <p:sldId id="369" r:id="rId89"/>
    <p:sldId id="370" r:id="rId90"/>
    <p:sldId id="332" r:id="rId91"/>
    <p:sldId id="373" r:id="rId92"/>
    <p:sldId id="374" r:id="rId93"/>
    <p:sldId id="277" r:id="rId94"/>
    <p:sldId id="365" r:id="rId95"/>
    <p:sldId id="382" r:id="rId96"/>
    <p:sldId id="267" r:id="rId97"/>
    <p:sldId id="275" r:id="rId98"/>
    <p:sldId id="268" r:id="rId99"/>
    <p:sldId id="269" r:id="rId100"/>
    <p:sldId id="329" r:id="rId101"/>
    <p:sldId id="330" r:id="rId102"/>
    <p:sldId id="331" r:id="rId103"/>
    <p:sldId id="384"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94728" autoAdjust="0"/>
  </p:normalViewPr>
  <p:slideViewPr>
    <p:cSldViewPr>
      <p:cViewPr varScale="1">
        <p:scale>
          <a:sx n="154" d="100"/>
          <a:sy n="154" d="100"/>
        </p:scale>
        <p:origin x="187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CA7C95-CC06-6527-A9D6-BFA61B708CD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4099" name="Rectangle 3">
            <a:extLst>
              <a:ext uri="{FF2B5EF4-FFF2-40B4-BE49-F238E27FC236}">
                <a16:creationId xmlns:a16="http://schemas.microsoft.com/office/drawing/2014/main" id="{2DA2A38E-CA07-25F5-07C8-4C52D9F0A8A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4100" name="Rectangle 4">
            <a:extLst>
              <a:ext uri="{FF2B5EF4-FFF2-40B4-BE49-F238E27FC236}">
                <a16:creationId xmlns:a16="http://schemas.microsoft.com/office/drawing/2014/main" id="{9FFDD8B8-ABCF-1FB7-AFF4-C6AC12AC3F1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3C36447C-2A0C-65BE-300C-0706FFF6424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4A29951D-3BF2-46FA-AEFB-85FD9EEC771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4103" name="Rectangle 7">
            <a:extLst>
              <a:ext uri="{FF2B5EF4-FFF2-40B4-BE49-F238E27FC236}">
                <a16:creationId xmlns:a16="http://schemas.microsoft.com/office/drawing/2014/main" id="{D2845076-32B4-DD0A-AD40-18DEF70CA4F5}"/>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469F8795-2B45-4696-8BBD-E60B0808706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ACA008-3DF8-CF23-4988-ED31F847E8E0}"/>
              </a:ext>
            </a:extLst>
          </p:cNvPr>
          <p:cNvSpPr>
            <a:spLocks noGrp="1" noChangeArrowheads="1"/>
          </p:cNvSpPr>
          <p:nvPr>
            <p:ph type="sldNum" sz="quarter" idx="5"/>
          </p:nvPr>
        </p:nvSpPr>
        <p:spPr>
          <a:ln/>
        </p:spPr>
        <p:txBody>
          <a:bodyPr/>
          <a:lstStyle/>
          <a:p>
            <a:fld id="{90D22384-CB1F-4602-BAB9-508C6FE7DD25}" type="slidenum">
              <a:rPr lang="en-US" altLang="en-US"/>
              <a:pPr/>
              <a:t>1</a:t>
            </a:fld>
            <a:endParaRPr lang="en-US" altLang="en-US"/>
          </a:p>
        </p:txBody>
      </p:sp>
      <p:sp>
        <p:nvSpPr>
          <p:cNvPr id="125954" name="Rectangle 2">
            <a:extLst>
              <a:ext uri="{FF2B5EF4-FFF2-40B4-BE49-F238E27FC236}">
                <a16:creationId xmlns:a16="http://schemas.microsoft.com/office/drawing/2014/main" id="{935FB6D6-C0F4-E6A3-FA79-5D7BBFE0F669}"/>
              </a:ext>
            </a:extLst>
          </p:cNvPr>
          <p:cNvSpPr>
            <a:spLocks noChangeArrowheads="1" noTextEdit="1"/>
          </p:cNvSpPr>
          <p:nvPr>
            <p:ph type="sldImg"/>
          </p:nvPr>
        </p:nvSpPr>
        <p:spPr>
          <a:ln/>
        </p:spPr>
      </p:sp>
      <p:sp>
        <p:nvSpPr>
          <p:cNvPr id="125955" name="Rectangle 3">
            <a:extLst>
              <a:ext uri="{FF2B5EF4-FFF2-40B4-BE49-F238E27FC236}">
                <a16:creationId xmlns:a16="http://schemas.microsoft.com/office/drawing/2014/main" id="{03DA692D-13FF-D43E-1E69-1E7089795B1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DD226A-F4DA-1112-49B8-833914A4C87E}"/>
              </a:ext>
            </a:extLst>
          </p:cNvPr>
          <p:cNvSpPr>
            <a:spLocks noGrp="1" noChangeArrowheads="1"/>
          </p:cNvSpPr>
          <p:nvPr>
            <p:ph type="sldNum" sz="quarter" idx="5"/>
          </p:nvPr>
        </p:nvSpPr>
        <p:spPr>
          <a:ln/>
        </p:spPr>
        <p:txBody>
          <a:bodyPr/>
          <a:lstStyle/>
          <a:p>
            <a:fld id="{EE67B296-A62B-45F8-9166-97D34C0902B5}" type="slidenum">
              <a:rPr lang="en-US" altLang="en-US"/>
              <a:pPr/>
              <a:t>10</a:t>
            </a:fld>
            <a:endParaRPr lang="en-US" altLang="en-US"/>
          </a:p>
        </p:txBody>
      </p:sp>
      <p:sp>
        <p:nvSpPr>
          <p:cNvPr id="134146" name="Rectangle 2">
            <a:extLst>
              <a:ext uri="{FF2B5EF4-FFF2-40B4-BE49-F238E27FC236}">
                <a16:creationId xmlns:a16="http://schemas.microsoft.com/office/drawing/2014/main" id="{CECF09D3-C700-BE53-CC5E-CB444B896FAB}"/>
              </a:ext>
            </a:extLst>
          </p:cNvPr>
          <p:cNvSpPr>
            <a:spLocks noChangeArrowheads="1" noTextEdit="1"/>
          </p:cNvSpPr>
          <p:nvPr>
            <p:ph type="sldImg"/>
          </p:nvPr>
        </p:nvSpPr>
        <p:spPr>
          <a:ln/>
        </p:spPr>
      </p:sp>
      <p:sp>
        <p:nvSpPr>
          <p:cNvPr id="134147" name="Rectangle 3">
            <a:extLst>
              <a:ext uri="{FF2B5EF4-FFF2-40B4-BE49-F238E27FC236}">
                <a16:creationId xmlns:a16="http://schemas.microsoft.com/office/drawing/2014/main" id="{9714CF16-7044-09B7-6329-74F6F8085B9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FC7F0F-A06C-313B-30CE-593B399CC03B}"/>
              </a:ext>
            </a:extLst>
          </p:cNvPr>
          <p:cNvSpPr>
            <a:spLocks noGrp="1" noChangeArrowheads="1"/>
          </p:cNvSpPr>
          <p:nvPr>
            <p:ph type="sldNum" sz="quarter" idx="5"/>
          </p:nvPr>
        </p:nvSpPr>
        <p:spPr>
          <a:ln/>
        </p:spPr>
        <p:txBody>
          <a:bodyPr/>
          <a:lstStyle/>
          <a:p>
            <a:fld id="{6079354F-B7B9-4D2A-845B-9A4BC6040AE3}" type="slidenum">
              <a:rPr lang="en-US" altLang="en-US"/>
              <a:pPr/>
              <a:t>100</a:t>
            </a:fld>
            <a:endParaRPr lang="en-US" altLang="en-US"/>
          </a:p>
        </p:txBody>
      </p:sp>
      <p:sp>
        <p:nvSpPr>
          <p:cNvPr id="192514" name="Rectangle 2">
            <a:extLst>
              <a:ext uri="{FF2B5EF4-FFF2-40B4-BE49-F238E27FC236}">
                <a16:creationId xmlns:a16="http://schemas.microsoft.com/office/drawing/2014/main" id="{3C7DF38D-DC1F-1516-F6BB-CAF2A0F53896}"/>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ED6107BD-CB04-3807-F330-CB83F512A2D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4A7BC3-3EAD-6817-3316-88B83772F63B}"/>
              </a:ext>
            </a:extLst>
          </p:cNvPr>
          <p:cNvSpPr>
            <a:spLocks noGrp="1" noChangeArrowheads="1"/>
          </p:cNvSpPr>
          <p:nvPr>
            <p:ph type="sldNum" sz="quarter" idx="5"/>
          </p:nvPr>
        </p:nvSpPr>
        <p:spPr>
          <a:ln/>
        </p:spPr>
        <p:txBody>
          <a:bodyPr/>
          <a:lstStyle/>
          <a:p>
            <a:fld id="{69863CCC-29DC-45DD-909D-25F324BD05CD}" type="slidenum">
              <a:rPr lang="en-US" altLang="en-US"/>
              <a:pPr/>
              <a:t>101</a:t>
            </a:fld>
            <a:endParaRPr lang="en-US" altLang="en-US"/>
          </a:p>
        </p:txBody>
      </p:sp>
      <p:sp>
        <p:nvSpPr>
          <p:cNvPr id="193538" name="Rectangle 2">
            <a:extLst>
              <a:ext uri="{FF2B5EF4-FFF2-40B4-BE49-F238E27FC236}">
                <a16:creationId xmlns:a16="http://schemas.microsoft.com/office/drawing/2014/main" id="{E8FDB896-9361-3BD5-FD6F-66E8D3C6E314}"/>
              </a:ext>
            </a:extLst>
          </p:cNvPr>
          <p:cNvSpPr>
            <a:spLocks noChangeArrowheads="1" noTextEdit="1"/>
          </p:cNvSpPr>
          <p:nvPr>
            <p:ph type="sldImg"/>
          </p:nvPr>
        </p:nvSpPr>
        <p:spPr>
          <a:ln/>
        </p:spPr>
      </p:sp>
      <p:sp>
        <p:nvSpPr>
          <p:cNvPr id="193539" name="Rectangle 3">
            <a:extLst>
              <a:ext uri="{FF2B5EF4-FFF2-40B4-BE49-F238E27FC236}">
                <a16:creationId xmlns:a16="http://schemas.microsoft.com/office/drawing/2014/main" id="{374CAE6D-8875-A5B1-3E8E-9C3D4F75EDE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165AE7-8079-BDB8-AE38-55B5F40DA330}"/>
              </a:ext>
            </a:extLst>
          </p:cNvPr>
          <p:cNvSpPr>
            <a:spLocks noGrp="1" noChangeArrowheads="1"/>
          </p:cNvSpPr>
          <p:nvPr>
            <p:ph type="sldNum" sz="quarter" idx="5"/>
          </p:nvPr>
        </p:nvSpPr>
        <p:spPr>
          <a:ln/>
        </p:spPr>
        <p:txBody>
          <a:bodyPr/>
          <a:lstStyle/>
          <a:p>
            <a:fld id="{1E5DAFD3-0EB2-4F54-9CC1-E7948125D550}" type="slidenum">
              <a:rPr lang="en-US" altLang="en-US"/>
              <a:pPr/>
              <a:t>102</a:t>
            </a:fld>
            <a:endParaRPr lang="en-US" altLang="en-US"/>
          </a:p>
        </p:txBody>
      </p:sp>
      <p:sp>
        <p:nvSpPr>
          <p:cNvPr id="194562" name="Rectangle 2">
            <a:extLst>
              <a:ext uri="{FF2B5EF4-FFF2-40B4-BE49-F238E27FC236}">
                <a16:creationId xmlns:a16="http://schemas.microsoft.com/office/drawing/2014/main" id="{810A5378-239A-6CF2-26E8-DE5253277923}"/>
              </a:ext>
            </a:extLst>
          </p:cNvPr>
          <p:cNvSpPr>
            <a:spLocks noChangeArrowheads="1" noTextEdit="1"/>
          </p:cNvSpPr>
          <p:nvPr>
            <p:ph type="sldImg"/>
          </p:nvPr>
        </p:nvSpPr>
        <p:spPr>
          <a:ln/>
        </p:spPr>
      </p:sp>
      <p:sp>
        <p:nvSpPr>
          <p:cNvPr id="194563" name="Rectangle 3">
            <a:extLst>
              <a:ext uri="{FF2B5EF4-FFF2-40B4-BE49-F238E27FC236}">
                <a16:creationId xmlns:a16="http://schemas.microsoft.com/office/drawing/2014/main" id="{9B082E13-04D8-5F31-E31E-AB11DC05EAE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D77D81-15EB-CC50-2156-AE71283D4245}"/>
              </a:ext>
            </a:extLst>
          </p:cNvPr>
          <p:cNvSpPr>
            <a:spLocks noGrp="1" noChangeArrowheads="1"/>
          </p:cNvSpPr>
          <p:nvPr>
            <p:ph type="sldNum" sz="quarter" idx="5"/>
          </p:nvPr>
        </p:nvSpPr>
        <p:spPr>
          <a:ln/>
        </p:spPr>
        <p:txBody>
          <a:bodyPr/>
          <a:lstStyle/>
          <a:p>
            <a:fld id="{65DC6F5C-9ADC-4D60-8C3D-75AB9440C9D1}" type="slidenum">
              <a:rPr lang="en-US" altLang="en-US"/>
              <a:pPr/>
              <a:t>103</a:t>
            </a:fld>
            <a:endParaRPr lang="en-US" altLang="en-US"/>
          </a:p>
        </p:txBody>
      </p:sp>
      <p:sp>
        <p:nvSpPr>
          <p:cNvPr id="352258" name="Rectangle 2">
            <a:extLst>
              <a:ext uri="{FF2B5EF4-FFF2-40B4-BE49-F238E27FC236}">
                <a16:creationId xmlns:a16="http://schemas.microsoft.com/office/drawing/2014/main" id="{A726036F-49CB-B640-6705-6C1B8DA471A4}"/>
              </a:ext>
            </a:extLst>
          </p:cNvPr>
          <p:cNvSpPr>
            <a:spLocks noChangeArrowheads="1" noTextEdit="1"/>
          </p:cNvSpPr>
          <p:nvPr>
            <p:ph type="sldImg"/>
          </p:nvPr>
        </p:nvSpPr>
        <p:spPr>
          <a:xfrm>
            <a:off x="1144588" y="685800"/>
            <a:ext cx="4572000" cy="3429000"/>
          </a:xfrm>
          <a:ln/>
        </p:spPr>
      </p:sp>
      <p:sp>
        <p:nvSpPr>
          <p:cNvPr id="352259" name="Rectangle 3">
            <a:extLst>
              <a:ext uri="{FF2B5EF4-FFF2-40B4-BE49-F238E27FC236}">
                <a16:creationId xmlns:a16="http://schemas.microsoft.com/office/drawing/2014/main" id="{28A13D52-836A-1F56-F76E-28EACC7A205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FD5B45-954F-FAC4-F540-E055E512E490}"/>
              </a:ext>
            </a:extLst>
          </p:cNvPr>
          <p:cNvSpPr>
            <a:spLocks noGrp="1" noChangeArrowheads="1"/>
          </p:cNvSpPr>
          <p:nvPr>
            <p:ph type="sldNum" sz="quarter" idx="5"/>
          </p:nvPr>
        </p:nvSpPr>
        <p:spPr>
          <a:ln/>
        </p:spPr>
        <p:txBody>
          <a:bodyPr/>
          <a:lstStyle/>
          <a:p>
            <a:fld id="{06E1EDDE-F694-455B-87C5-03C14D72F640}" type="slidenum">
              <a:rPr lang="en-US" altLang="en-US"/>
              <a:pPr/>
              <a:t>11</a:t>
            </a:fld>
            <a:endParaRPr lang="en-US" altLang="en-US"/>
          </a:p>
        </p:txBody>
      </p:sp>
      <p:sp>
        <p:nvSpPr>
          <p:cNvPr id="135170" name="Rectangle 2">
            <a:extLst>
              <a:ext uri="{FF2B5EF4-FFF2-40B4-BE49-F238E27FC236}">
                <a16:creationId xmlns:a16="http://schemas.microsoft.com/office/drawing/2014/main" id="{DE9ADA46-4175-7276-7884-ED700DEDCA83}"/>
              </a:ext>
            </a:extLst>
          </p:cNvPr>
          <p:cNvSpPr>
            <a:spLocks noChangeArrowheads="1" noTextEdit="1"/>
          </p:cNvSpPr>
          <p:nvPr>
            <p:ph type="sldImg"/>
          </p:nvPr>
        </p:nvSpPr>
        <p:spPr>
          <a:ln/>
        </p:spPr>
      </p:sp>
      <p:sp>
        <p:nvSpPr>
          <p:cNvPr id="135171" name="Rectangle 3">
            <a:extLst>
              <a:ext uri="{FF2B5EF4-FFF2-40B4-BE49-F238E27FC236}">
                <a16:creationId xmlns:a16="http://schemas.microsoft.com/office/drawing/2014/main" id="{7515AF7C-E8DD-2D71-046C-F4EB7431BD5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30A25F-7BF0-EA50-636D-D0314EB83A13}"/>
              </a:ext>
            </a:extLst>
          </p:cNvPr>
          <p:cNvSpPr>
            <a:spLocks noGrp="1" noChangeArrowheads="1"/>
          </p:cNvSpPr>
          <p:nvPr>
            <p:ph type="sldNum" sz="quarter" idx="5"/>
          </p:nvPr>
        </p:nvSpPr>
        <p:spPr>
          <a:ln/>
        </p:spPr>
        <p:txBody>
          <a:bodyPr/>
          <a:lstStyle/>
          <a:p>
            <a:fld id="{E75B84FC-0DF2-4B6A-9ADB-518314D0330A}" type="slidenum">
              <a:rPr lang="en-US" altLang="en-US"/>
              <a:pPr/>
              <a:t>12</a:t>
            </a:fld>
            <a:endParaRPr lang="en-US" altLang="en-US"/>
          </a:p>
        </p:txBody>
      </p:sp>
      <p:sp>
        <p:nvSpPr>
          <p:cNvPr id="136194" name="Rectangle 2">
            <a:extLst>
              <a:ext uri="{FF2B5EF4-FFF2-40B4-BE49-F238E27FC236}">
                <a16:creationId xmlns:a16="http://schemas.microsoft.com/office/drawing/2014/main" id="{C23A0FC1-2AB3-AC4A-ED7B-5FB6A64471BD}"/>
              </a:ext>
            </a:extLst>
          </p:cNvPr>
          <p:cNvSpPr>
            <a:spLocks noChangeArrowheads="1" noTextEdit="1"/>
          </p:cNvSpPr>
          <p:nvPr>
            <p:ph type="sldImg"/>
          </p:nvPr>
        </p:nvSpPr>
        <p:spPr>
          <a:ln/>
        </p:spPr>
      </p:sp>
      <p:sp>
        <p:nvSpPr>
          <p:cNvPr id="136195" name="Rectangle 3">
            <a:extLst>
              <a:ext uri="{FF2B5EF4-FFF2-40B4-BE49-F238E27FC236}">
                <a16:creationId xmlns:a16="http://schemas.microsoft.com/office/drawing/2014/main" id="{A79ECA20-4CC1-BF2F-8A54-65A66FE8392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D4CDA6-4B08-A529-62AE-A6181AE37E31}"/>
              </a:ext>
            </a:extLst>
          </p:cNvPr>
          <p:cNvSpPr>
            <a:spLocks noGrp="1" noChangeArrowheads="1"/>
          </p:cNvSpPr>
          <p:nvPr>
            <p:ph type="sldNum" sz="quarter" idx="5"/>
          </p:nvPr>
        </p:nvSpPr>
        <p:spPr>
          <a:ln/>
        </p:spPr>
        <p:txBody>
          <a:bodyPr/>
          <a:lstStyle/>
          <a:p>
            <a:fld id="{66052CE2-91EC-40F4-8E44-96C392EDC910}" type="slidenum">
              <a:rPr lang="en-US" altLang="en-US"/>
              <a:pPr/>
              <a:t>13</a:t>
            </a:fld>
            <a:endParaRPr lang="en-US" altLang="en-US"/>
          </a:p>
        </p:txBody>
      </p:sp>
      <p:sp>
        <p:nvSpPr>
          <p:cNvPr id="5122" name="Rectangle 2">
            <a:extLst>
              <a:ext uri="{FF2B5EF4-FFF2-40B4-BE49-F238E27FC236}">
                <a16:creationId xmlns:a16="http://schemas.microsoft.com/office/drawing/2014/main" id="{A9A06291-2451-859B-4A5E-53AA9036C763}"/>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3" name="Rectangle 3">
            <a:extLst>
              <a:ext uri="{FF2B5EF4-FFF2-40B4-BE49-F238E27FC236}">
                <a16:creationId xmlns:a16="http://schemas.microsoft.com/office/drawing/2014/main" id="{4205B13F-00E1-9396-4F25-5A2F3753BC47}"/>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DBE58F-CC7F-83BE-C8C1-3A7F0669F0E9}"/>
              </a:ext>
            </a:extLst>
          </p:cNvPr>
          <p:cNvSpPr>
            <a:spLocks noGrp="1" noChangeArrowheads="1"/>
          </p:cNvSpPr>
          <p:nvPr>
            <p:ph type="sldNum" sz="quarter" idx="5"/>
          </p:nvPr>
        </p:nvSpPr>
        <p:spPr>
          <a:ln/>
        </p:spPr>
        <p:txBody>
          <a:bodyPr/>
          <a:lstStyle/>
          <a:p>
            <a:fld id="{759207DD-FA1D-4349-AEA2-354F6E1CC1A5}" type="slidenum">
              <a:rPr lang="en-US" altLang="en-US"/>
              <a:pPr/>
              <a:t>14</a:t>
            </a:fld>
            <a:endParaRPr lang="en-US" altLang="en-US"/>
          </a:p>
        </p:txBody>
      </p:sp>
      <p:sp>
        <p:nvSpPr>
          <p:cNvPr id="312322" name="Rectangle 2">
            <a:extLst>
              <a:ext uri="{FF2B5EF4-FFF2-40B4-BE49-F238E27FC236}">
                <a16:creationId xmlns:a16="http://schemas.microsoft.com/office/drawing/2014/main" id="{A4BB7AA9-81AC-95D1-3143-15CC7A80A732}"/>
              </a:ext>
            </a:extLst>
          </p:cNvPr>
          <p:cNvSpPr>
            <a:spLocks noChangeArrowheads="1" noTextEdit="1"/>
          </p:cNvSpPr>
          <p:nvPr>
            <p:ph type="sldImg"/>
          </p:nvPr>
        </p:nvSpPr>
        <p:spPr>
          <a:ln/>
        </p:spPr>
      </p:sp>
      <p:sp>
        <p:nvSpPr>
          <p:cNvPr id="312323" name="Rectangle 3">
            <a:extLst>
              <a:ext uri="{FF2B5EF4-FFF2-40B4-BE49-F238E27FC236}">
                <a16:creationId xmlns:a16="http://schemas.microsoft.com/office/drawing/2014/main" id="{B043A19D-20FD-E03D-C5C3-BEBF26B6141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2C6AA9-8905-3478-6CBA-0021B3A2CB59}"/>
              </a:ext>
            </a:extLst>
          </p:cNvPr>
          <p:cNvSpPr>
            <a:spLocks noGrp="1" noChangeArrowheads="1"/>
          </p:cNvSpPr>
          <p:nvPr>
            <p:ph type="sldNum" sz="quarter" idx="5"/>
          </p:nvPr>
        </p:nvSpPr>
        <p:spPr>
          <a:ln/>
        </p:spPr>
        <p:txBody>
          <a:bodyPr/>
          <a:lstStyle/>
          <a:p>
            <a:fld id="{38E7BE8B-9720-4D4A-B0C4-4D536FCE9D3F}" type="slidenum">
              <a:rPr lang="en-US" altLang="en-US"/>
              <a:pPr/>
              <a:t>15</a:t>
            </a:fld>
            <a:endParaRPr lang="en-US" altLang="en-US"/>
          </a:p>
        </p:txBody>
      </p:sp>
      <p:sp>
        <p:nvSpPr>
          <p:cNvPr id="81922" name="Rectangle 2">
            <a:extLst>
              <a:ext uri="{FF2B5EF4-FFF2-40B4-BE49-F238E27FC236}">
                <a16:creationId xmlns:a16="http://schemas.microsoft.com/office/drawing/2014/main" id="{19491D44-41D3-782E-2EED-492E32FD3535}"/>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a:extLst>
              <a:ext uri="{FF2B5EF4-FFF2-40B4-BE49-F238E27FC236}">
                <a16:creationId xmlns:a16="http://schemas.microsoft.com/office/drawing/2014/main" id="{F146EBAD-415F-A662-B981-7C40A6D2251D}"/>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7A1308-81BB-22C8-1283-935CE723BF4A}"/>
              </a:ext>
            </a:extLst>
          </p:cNvPr>
          <p:cNvSpPr>
            <a:spLocks noGrp="1" noChangeArrowheads="1"/>
          </p:cNvSpPr>
          <p:nvPr>
            <p:ph type="sldNum" sz="quarter" idx="5"/>
          </p:nvPr>
        </p:nvSpPr>
        <p:spPr>
          <a:ln/>
        </p:spPr>
        <p:txBody>
          <a:bodyPr/>
          <a:lstStyle/>
          <a:p>
            <a:fld id="{1214BE03-6C21-4C38-BD11-89DEF4D774F1}" type="slidenum">
              <a:rPr lang="en-US" altLang="en-US"/>
              <a:pPr/>
              <a:t>16</a:t>
            </a:fld>
            <a:endParaRPr lang="en-US" altLang="en-US"/>
          </a:p>
        </p:txBody>
      </p:sp>
      <p:sp>
        <p:nvSpPr>
          <p:cNvPr id="7170" name="Rectangle 2">
            <a:extLst>
              <a:ext uri="{FF2B5EF4-FFF2-40B4-BE49-F238E27FC236}">
                <a16:creationId xmlns:a16="http://schemas.microsoft.com/office/drawing/2014/main" id="{045B27AE-46B4-14ED-5E60-FE39B7D72FC6}"/>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a:extLst>
              <a:ext uri="{FF2B5EF4-FFF2-40B4-BE49-F238E27FC236}">
                <a16:creationId xmlns:a16="http://schemas.microsoft.com/office/drawing/2014/main" id="{70E7A1AE-4A45-62CE-884C-E1A4BDD31DEA}"/>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45793B-BD3A-1FF2-464C-A039D9EE5E10}"/>
              </a:ext>
            </a:extLst>
          </p:cNvPr>
          <p:cNvSpPr>
            <a:spLocks noGrp="1" noChangeArrowheads="1"/>
          </p:cNvSpPr>
          <p:nvPr>
            <p:ph type="sldNum" sz="quarter" idx="5"/>
          </p:nvPr>
        </p:nvSpPr>
        <p:spPr>
          <a:ln/>
        </p:spPr>
        <p:txBody>
          <a:bodyPr/>
          <a:lstStyle/>
          <a:p>
            <a:fld id="{8C0BD58C-DF5D-4A80-949A-6C13A9ED651E}" type="slidenum">
              <a:rPr lang="en-US" altLang="en-US"/>
              <a:pPr/>
              <a:t>17</a:t>
            </a:fld>
            <a:endParaRPr lang="en-US" altLang="en-US"/>
          </a:p>
        </p:txBody>
      </p:sp>
      <p:sp>
        <p:nvSpPr>
          <p:cNvPr id="9218" name="Rectangle 2">
            <a:extLst>
              <a:ext uri="{FF2B5EF4-FFF2-40B4-BE49-F238E27FC236}">
                <a16:creationId xmlns:a16="http://schemas.microsoft.com/office/drawing/2014/main" id="{B0A97464-9CE9-041F-20D5-5AB495D2E058}"/>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9" name="Rectangle 3">
            <a:extLst>
              <a:ext uri="{FF2B5EF4-FFF2-40B4-BE49-F238E27FC236}">
                <a16:creationId xmlns:a16="http://schemas.microsoft.com/office/drawing/2014/main" id="{BD0EA833-8AC5-4C2D-72CA-A6E56CEA30FE}"/>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5B0BCD-2C46-B421-C6A1-7FBF653232CE}"/>
              </a:ext>
            </a:extLst>
          </p:cNvPr>
          <p:cNvSpPr>
            <a:spLocks noGrp="1" noChangeArrowheads="1"/>
          </p:cNvSpPr>
          <p:nvPr>
            <p:ph type="sldNum" sz="quarter" idx="5"/>
          </p:nvPr>
        </p:nvSpPr>
        <p:spPr>
          <a:ln/>
        </p:spPr>
        <p:txBody>
          <a:bodyPr/>
          <a:lstStyle/>
          <a:p>
            <a:fld id="{E7B525A9-95B6-4DE8-A573-9FE3D91C2C21}" type="slidenum">
              <a:rPr lang="en-US" altLang="en-US"/>
              <a:pPr/>
              <a:t>18</a:t>
            </a:fld>
            <a:endParaRPr lang="en-US" altLang="en-US"/>
          </a:p>
        </p:txBody>
      </p:sp>
      <p:sp>
        <p:nvSpPr>
          <p:cNvPr id="11266" name="Rectangle 2">
            <a:extLst>
              <a:ext uri="{FF2B5EF4-FFF2-40B4-BE49-F238E27FC236}">
                <a16:creationId xmlns:a16="http://schemas.microsoft.com/office/drawing/2014/main" id="{A1B917AD-69E8-CD83-2541-9046B22A41C8}"/>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a:extLst>
              <a:ext uri="{FF2B5EF4-FFF2-40B4-BE49-F238E27FC236}">
                <a16:creationId xmlns:a16="http://schemas.microsoft.com/office/drawing/2014/main" id="{BA63202E-D9B5-3F9B-1805-22D62AFE3FFF}"/>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218E84-D31D-2D63-6E5E-0B44B054B5AE}"/>
              </a:ext>
            </a:extLst>
          </p:cNvPr>
          <p:cNvSpPr>
            <a:spLocks noGrp="1" noChangeArrowheads="1"/>
          </p:cNvSpPr>
          <p:nvPr>
            <p:ph type="sldNum" sz="quarter" idx="5"/>
          </p:nvPr>
        </p:nvSpPr>
        <p:spPr>
          <a:ln/>
        </p:spPr>
        <p:txBody>
          <a:bodyPr/>
          <a:lstStyle/>
          <a:p>
            <a:fld id="{F55F290B-4810-4929-916C-B8DDA68FF6C9}" type="slidenum">
              <a:rPr lang="en-US" altLang="en-US"/>
              <a:pPr/>
              <a:t>19</a:t>
            </a:fld>
            <a:endParaRPr lang="en-US" altLang="en-US"/>
          </a:p>
        </p:txBody>
      </p:sp>
      <p:sp>
        <p:nvSpPr>
          <p:cNvPr id="143362" name="Rectangle 2">
            <a:extLst>
              <a:ext uri="{FF2B5EF4-FFF2-40B4-BE49-F238E27FC236}">
                <a16:creationId xmlns:a16="http://schemas.microsoft.com/office/drawing/2014/main" id="{1ABCCB2F-8124-FC09-26E9-1F74268499EF}"/>
              </a:ext>
            </a:extLst>
          </p:cNvPr>
          <p:cNvSpPr>
            <a:spLocks noChangeArrowheads="1" noTextEdit="1"/>
          </p:cNvSpPr>
          <p:nvPr>
            <p:ph type="sldImg"/>
          </p:nvPr>
        </p:nvSpPr>
        <p:spPr>
          <a:ln/>
        </p:spPr>
      </p:sp>
      <p:sp>
        <p:nvSpPr>
          <p:cNvPr id="143363" name="Rectangle 3">
            <a:extLst>
              <a:ext uri="{FF2B5EF4-FFF2-40B4-BE49-F238E27FC236}">
                <a16:creationId xmlns:a16="http://schemas.microsoft.com/office/drawing/2014/main" id="{AAE90A80-A05B-8AED-C50C-8CA71E54B9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2CB14D-CC85-D695-56DD-1EA87408B1DD}"/>
              </a:ext>
            </a:extLst>
          </p:cNvPr>
          <p:cNvSpPr>
            <a:spLocks noGrp="1" noChangeArrowheads="1"/>
          </p:cNvSpPr>
          <p:nvPr>
            <p:ph type="sldNum" sz="quarter" idx="5"/>
          </p:nvPr>
        </p:nvSpPr>
        <p:spPr>
          <a:ln/>
        </p:spPr>
        <p:txBody>
          <a:bodyPr/>
          <a:lstStyle/>
          <a:p>
            <a:fld id="{1F4BEE92-5810-4E6D-B815-965D5920B4CF}" type="slidenum">
              <a:rPr lang="en-US" altLang="en-US"/>
              <a:pPr/>
              <a:t>2</a:t>
            </a:fld>
            <a:endParaRPr lang="en-US" altLang="en-US"/>
          </a:p>
        </p:txBody>
      </p:sp>
      <p:sp>
        <p:nvSpPr>
          <p:cNvPr id="126978" name="Rectangle 2">
            <a:extLst>
              <a:ext uri="{FF2B5EF4-FFF2-40B4-BE49-F238E27FC236}">
                <a16:creationId xmlns:a16="http://schemas.microsoft.com/office/drawing/2014/main" id="{B1748259-D479-C5EA-2159-6E3CA7D10F15}"/>
              </a:ext>
            </a:extLst>
          </p:cNvPr>
          <p:cNvSpPr>
            <a:spLocks noChangeArrowheads="1" noTextEdit="1"/>
          </p:cNvSpPr>
          <p:nvPr>
            <p:ph type="sldImg"/>
          </p:nvPr>
        </p:nvSpPr>
        <p:spPr>
          <a:ln/>
        </p:spPr>
      </p:sp>
      <p:sp>
        <p:nvSpPr>
          <p:cNvPr id="126979" name="Rectangle 3">
            <a:extLst>
              <a:ext uri="{FF2B5EF4-FFF2-40B4-BE49-F238E27FC236}">
                <a16:creationId xmlns:a16="http://schemas.microsoft.com/office/drawing/2014/main" id="{15093CB4-E25A-7438-D3C5-F7409A7702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D90DE0-9B84-ABD9-8625-5DC9DE3F0AAA}"/>
              </a:ext>
            </a:extLst>
          </p:cNvPr>
          <p:cNvSpPr>
            <a:spLocks noGrp="1" noChangeArrowheads="1"/>
          </p:cNvSpPr>
          <p:nvPr>
            <p:ph type="sldNum" sz="quarter" idx="5"/>
          </p:nvPr>
        </p:nvSpPr>
        <p:spPr>
          <a:ln/>
        </p:spPr>
        <p:txBody>
          <a:bodyPr/>
          <a:lstStyle/>
          <a:p>
            <a:fld id="{9A693143-DBD7-49A3-9552-484C4595A1A0}" type="slidenum">
              <a:rPr lang="en-US" altLang="en-US"/>
              <a:pPr/>
              <a:t>20</a:t>
            </a:fld>
            <a:endParaRPr lang="en-US" altLang="en-US"/>
          </a:p>
        </p:txBody>
      </p:sp>
      <p:sp>
        <p:nvSpPr>
          <p:cNvPr id="144386" name="Rectangle 2">
            <a:extLst>
              <a:ext uri="{FF2B5EF4-FFF2-40B4-BE49-F238E27FC236}">
                <a16:creationId xmlns:a16="http://schemas.microsoft.com/office/drawing/2014/main" id="{4DBCF22A-F963-287B-E116-4420050398CA}"/>
              </a:ext>
            </a:extLst>
          </p:cNvPr>
          <p:cNvSpPr>
            <a:spLocks noChangeArrowheads="1" noTextEdit="1"/>
          </p:cNvSpPr>
          <p:nvPr>
            <p:ph type="sldImg"/>
          </p:nvPr>
        </p:nvSpPr>
        <p:spPr>
          <a:ln/>
        </p:spPr>
      </p:sp>
      <p:sp>
        <p:nvSpPr>
          <p:cNvPr id="144387" name="Rectangle 3">
            <a:extLst>
              <a:ext uri="{FF2B5EF4-FFF2-40B4-BE49-F238E27FC236}">
                <a16:creationId xmlns:a16="http://schemas.microsoft.com/office/drawing/2014/main" id="{C54AA993-6B44-7CCC-D0D4-D72AA2505AE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B4C1C7-1A62-7212-0D86-F71548EB957B}"/>
              </a:ext>
            </a:extLst>
          </p:cNvPr>
          <p:cNvSpPr>
            <a:spLocks noGrp="1" noChangeArrowheads="1"/>
          </p:cNvSpPr>
          <p:nvPr>
            <p:ph type="sldNum" sz="quarter" idx="5"/>
          </p:nvPr>
        </p:nvSpPr>
        <p:spPr>
          <a:ln/>
        </p:spPr>
        <p:txBody>
          <a:bodyPr/>
          <a:lstStyle/>
          <a:p>
            <a:fld id="{1909BC9F-8CCC-4B8A-8335-034FC73C7FC8}" type="slidenum">
              <a:rPr lang="en-US" altLang="en-US"/>
              <a:pPr/>
              <a:t>21</a:t>
            </a:fld>
            <a:endParaRPr lang="en-US" altLang="en-US"/>
          </a:p>
        </p:txBody>
      </p:sp>
      <p:sp>
        <p:nvSpPr>
          <p:cNvPr id="90114" name="Rectangle 2">
            <a:extLst>
              <a:ext uri="{FF2B5EF4-FFF2-40B4-BE49-F238E27FC236}">
                <a16:creationId xmlns:a16="http://schemas.microsoft.com/office/drawing/2014/main" id="{D1BE887A-AEA0-568C-B949-E8AED4D791D4}"/>
              </a:ext>
            </a:extLst>
          </p:cNvPr>
          <p:cNvSpPr>
            <a:spLocks noChangeArrowheads="1" noTextEdit="1"/>
          </p:cNvSpPr>
          <p:nvPr>
            <p:ph type="sldImg"/>
          </p:nvPr>
        </p:nvSpPr>
        <p:spPr>
          <a:ln/>
        </p:spPr>
      </p:sp>
      <p:sp>
        <p:nvSpPr>
          <p:cNvPr id="90115" name="Rectangle 3">
            <a:extLst>
              <a:ext uri="{FF2B5EF4-FFF2-40B4-BE49-F238E27FC236}">
                <a16:creationId xmlns:a16="http://schemas.microsoft.com/office/drawing/2014/main" id="{94C6887F-96D5-FBB6-193A-7F05F1BDDCF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2E37F4-8C26-2194-581A-919E6417F4CD}"/>
              </a:ext>
            </a:extLst>
          </p:cNvPr>
          <p:cNvSpPr>
            <a:spLocks noGrp="1" noChangeArrowheads="1"/>
          </p:cNvSpPr>
          <p:nvPr>
            <p:ph type="sldNum" sz="quarter" idx="5"/>
          </p:nvPr>
        </p:nvSpPr>
        <p:spPr>
          <a:ln/>
        </p:spPr>
        <p:txBody>
          <a:bodyPr/>
          <a:lstStyle/>
          <a:p>
            <a:fld id="{AD8657FC-83CE-44FB-A15F-66177FD63121}" type="slidenum">
              <a:rPr lang="en-US" altLang="en-US"/>
              <a:pPr/>
              <a:t>22</a:t>
            </a:fld>
            <a:endParaRPr lang="en-US" altLang="en-US"/>
          </a:p>
        </p:txBody>
      </p:sp>
      <p:sp>
        <p:nvSpPr>
          <p:cNvPr id="145410" name="Rectangle 2">
            <a:extLst>
              <a:ext uri="{FF2B5EF4-FFF2-40B4-BE49-F238E27FC236}">
                <a16:creationId xmlns:a16="http://schemas.microsoft.com/office/drawing/2014/main" id="{CBBF27B1-5440-467C-33F5-335BC829312F}"/>
              </a:ext>
            </a:extLst>
          </p:cNvPr>
          <p:cNvSpPr>
            <a:spLocks noChangeArrowheads="1" noTextEdit="1"/>
          </p:cNvSpPr>
          <p:nvPr>
            <p:ph type="sldImg"/>
          </p:nvPr>
        </p:nvSpPr>
        <p:spPr>
          <a:ln/>
        </p:spPr>
      </p:sp>
      <p:sp>
        <p:nvSpPr>
          <p:cNvPr id="145411" name="Rectangle 3">
            <a:extLst>
              <a:ext uri="{FF2B5EF4-FFF2-40B4-BE49-F238E27FC236}">
                <a16:creationId xmlns:a16="http://schemas.microsoft.com/office/drawing/2014/main" id="{B8EBAB8D-A6B4-62F1-1F16-4129A2F398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79EC13-E380-9E6C-BBC0-5AE7C22CEA3C}"/>
              </a:ext>
            </a:extLst>
          </p:cNvPr>
          <p:cNvSpPr>
            <a:spLocks noGrp="1" noChangeArrowheads="1"/>
          </p:cNvSpPr>
          <p:nvPr>
            <p:ph type="sldNum" sz="quarter" idx="5"/>
          </p:nvPr>
        </p:nvSpPr>
        <p:spPr>
          <a:ln/>
        </p:spPr>
        <p:txBody>
          <a:bodyPr/>
          <a:lstStyle/>
          <a:p>
            <a:fld id="{08533584-9854-4AD2-805A-306417BFEBBD}" type="slidenum">
              <a:rPr lang="en-US" altLang="en-US"/>
              <a:pPr/>
              <a:t>23</a:t>
            </a:fld>
            <a:endParaRPr lang="en-US" altLang="en-US"/>
          </a:p>
        </p:txBody>
      </p:sp>
      <p:sp>
        <p:nvSpPr>
          <p:cNvPr id="89090" name="Rectangle 2">
            <a:extLst>
              <a:ext uri="{FF2B5EF4-FFF2-40B4-BE49-F238E27FC236}">
                <a16:creationId xmlns:a16="http://schemas.microsoft.com/office/drawing/2014/main" id="{EFB287DA-8618-F570-6696-D12334FA9912}"/>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26D171D2-0B75-A8E2-8877-01A0336B0C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FDACA8-23FE-248D-0E74-CD9DB2B247D9}"/>
              </a:ext>
            </a:extLst>
          </p:cNvPr>
          <p:cNvSpPr>
            <a:spLocks noGrp="1" noChangeArrowheads="1"/>
          </p:cNvSpPr>
          <p:nvPr>
            <p:ph type="sldNum" sz="quarter" idx="5"/>
          </p:nvPr>
        </p:nvSpPr>
        <p:spPr>
          <a:ln/>
        </p:spPr>
        <p:txBody>
          <a:bodyPr/>
          <a:lstStyle/>
          <a:p>
            <a:fld id="{8AE84149-7512-478E-A096-3A652BD75618}" type="slidenum">
              <a:rPr lang="en-US" altLang="en-US"/>
              <a:pPr/>
              <a:t>24</a:t>
            </a:fld>
            <a:endParaRPr lang="en-US" altLang="en-US"/>
          </a:p>
        </p:txBody>
      </p:sp>
      <p:sp>
        <p:nvSpPr>
          <p:cNvPr id="156674" name="Rectangle 2">
            <a:extLst>
              <a:ext uri="{FF2B5EF4-FFF2-40B4-BE49-F238E27FC236}">
                <a16:creationId xmlns:a16="http://schemas.microsoft.com/office/drawing/2014/main" id="{048F95CE-2908-C2C6-D748-364D67B79EDB}"/>
              </a:ext>
            </a:extLst>
          </p:cNvPr>
          <p:cNvSpPr>
            <a:spLocks noChangeArrowheads="1" noTextEdit="1"/>
          </p:cNvSpPr>
          <p:nvPr>
            <p:ph type="sldImg"/>
          </p:nvPr>
        </p:nvSpPr>
        <p:spPr>
          <a:ln/>
        </p:spPr>
      </p:sp>
      <p:sp>
        <p:nvSpPr>
          <p:cNvPr id="156675" name="Rectangle 3">
            <a:extLst>
              <a:ext uri="{FF2B5EF4-FFF2-40B4-BE49-F238E27FC236}">
                <a16:creationId xmlns:a16="http://schemas.microsoft.com/office/drawing/2014/main" id="{EB3B9FD9-B0F3-1F43-2C57-0FFA8D1BA73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F32532-1A41-8224-F8A7-3E33EFCAC998}"/>
              </a:ext>
            </a:extLst>
          </p:cNvPr>
          <p:cNvSpPr>
            <a:spLocks noGrp="1" noChangeArrowheads="1"/>
          </p:cNvSpPr>
          <p:nvPr>
            <p:ph type="sldNum" sz="quarter" idx="5"/>
          </p:nvPr>
        </p:nvSpPr>
        <p:spPr>
          <a:ln/>
        </p:spPr>
        <p:txBody>
          <a:bodyPr/>
          <a:lstStyle/>
          <a:p>
            <a:fld id="{D1F13109-933E-4F10-BA7D-2E2D6AFD37AC}" type="slidenum">
              <a:rPr lang="en-US" altLang="en-US"/>
              <a:pPr/>
              <a:t>25</a:t>
            </a:fld>
            <a:endParaRPr lang="en-US" altLang="en-US"/>
          </a:p>
        </p:txBody>
      </p:sp>
      <p:sp>
        <p:nvSpPr>
          <p:cNvPr id="138242" name="Rectangle 2">
            <a:extLst>
              <a:ext uri="{FF2B5EF4-FFF2-40B4-BE49-F238E27FC236}">
                <a16:creationId xmlns:a16="http://schemas.microsoft.com/office/drawing/2014/main" id="{1E209D4E-6629-307E-A8AA-5A359615C627}"/>
              </a:ext>
            </a:extLst>
          </p:cNvPr>
          <p:cNvSpPr>
            <a:spLocks noChangeArrowheads="1" noTextEdit="1"/>
          </p:cNvSpPr>
          <p:nvPr>
            <p:ph type="sldImg"/>
          </p:nvPr>
        </p:nvSpPr>
        <p:spPr>
          <a:ln/>
        </p:spPr>
      </p:sp>
      <p:sp>
        <p:nvSpPr>
          <p:cNvPr id="138243" name="Rectangle 3">
            <a:extLst>
              <a:ext uri="{FF2B5EF4-FFF2-40B4-BE49-F238E27FC236}">
                <a16:creationId xmlns:a16="http://schemas.microsoft.com/office/drawing/2014/main" id="{1DB607AE-7BE8-A6BF-5BCE-9F5D7FF10D7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699172-2ECB-A5AE-E8D6-057852141A0E}"/>
              </a:ext>
            </a:extLst>
          </p:cNvPr>
          <p:cNvSpPr>
            <a:spLocks noGrp="1" noChangeArrowheads="1"/>
          </p:cNvSpPr>
          <p:nvPr>
            <p:ph type="sldNum" sz="quarter" idx="5"/>
          </p:nvPr>
        </p:nvSpPr>
        <p:spPr>
          <a:ln/>
        </p:spPr>
        <p:txBody>
          <a:bodyPr/>
          <a:lstStyle/>
          <a:p>
            <a:fld id="{66C88AFD-826D-44A4-BDB0-B623CC1D00D5}" type="slidenum">
              <a:rPr lang="en-US" altLang="en-US"/>
              <a:pPr/>
              <a:t>26</a:t>
            </a:fld>
            <a:endParaRPr lang="en-US" altLang="en-US"/>
          </a:p>
        </p:txBody>
      </p:sp>
      <p:sp>
        <p:nvSpPr>
          <p:cNvPr id="157698" name="Rectangle 2">
            <a:extLst>
              <a:ext uri="{FF2B5EF4-FFF2-40B4-BE49-F238E27FC236}">
                <a16:creationId xmlns:a16="http://schemas.microsoft.com/office/drawing/2014/main" id="{2CBD5C63-9A67-F141-A757-58743CC8D1D1}"/>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A82D906E-4291-EF3D-C634-113E4EC4F4B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3639D0-7588-8C3C-5D80-4F76AC5A715A}"/>
              </a:ext>
            </a:extLst>
          </p:cNvPr>
          <p:cNvSpPr>
            <a:spLocks noGrp="1" noChangeArrowheads="1"/>
          </p:cNvSpPr>
          <p:nvPr>
            <p:ph type="sldNum" sz="quarter" idx="5"/>
          </p:nvPr>
        </p:nvSpPr>
        <p:spPr>
          <a:ln/>
        </p:spPr>
        <p:txBody>
          <a:bodyPr/>
          <a:lstStyle/>
          <a:p>
            <a:fld id="{F0D23D0B-3AED-4656-888C-6A531C9C9DB0}" type="slidenum">
              <a:rPr lang="en-US" altLang="en-US"/>
              <a:pPr/>
              <a:t>27</a:t>
            </a:fld>
            <a:endParaRPr lang="en-US" altLang="en-US"/>
          </a:p>
        </p:txBody>
      </p:sp>
      <p:sp>
        <p:nvSpPr>
          <p:cNvPr id="158722" name="Rectangle 2">
            <a:extLst>
              <a:ext uri="{FF2B5EF4-FFF2-40B4-BE49-F238E27FC236}">
                <a16:creationId xmlns:a16="http://schemas.microsoft.com/office/drawing/2014/main" id="{E5A0FD53-FA9C-9DA2-ABE2-94AED25646FC}"/>
              </a:ext>
            </a:extLst>
          </p:cNvPr>
          <p:cNvSpPr>
            <a:spLocks noChangeArrowheads="1" noTextEdit="1"/>
          </p:cNvSpPr>
          <p:nvPr>
            <p:ph type="sldImg"/>
          </p:nvPr>
        </p:nvSpPr>
        <p:spPr>
          <a:ln/>
        </p:spPr>
      </p:sp>
      <p:sp>
        <p:nvSpPr>
          <p:cNvPr id="158723" name="Rectangle 3">
            <a:extLst>
              <a:ext uri="{FF2B5EF4-FFF2-40B4-BE49-F238E27FC236}">
                <a16:creationId xmlns:a16="http://schemas.microsoft.com/office/drawing/2014/main" id="{8BAF8E51-052D-AE1B-71D4-DA756E6AAAB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55F751-90EE-E1DB-3A30-DFF2A637E39E}"/>
              </a:ext>
            </a:extLst>
          </p:cNvPr>
          <p:cNvSpPr>
            <a:spLocks noGrp="1" noChangeArrowheads="1"/>
          </p:cNvSpPr>
          <p:nvPr>
            <p:ph type="sldNum" sz="quarter" idx="5"/>
          </p:nvPr>
        </p:nvSpPr>
        <p:spPr>
          <a:ln/>
        </p:spPr>
        <p:txBody>
          <a:bodyPr/>
          <a:lstStyle/>
          <a:p>
            <a:fld id="{1FF4EB22-3C8A-4B4D-9655-51D824FAED72}" type="slidenum">
              <a:rPr lang="en-US" altLang="en-US"/>
              <a:pPr/>
              <a:t>28</a:t>
            </a:fld>
            <a:endParaRPr lang="en-US" altLang="en-US"/>
          </a:p>
        </p:txBody>
      </p:sp>
      <p:sp>
        <p:nvSpPr>
          <p:cNvPr id="313346" name="Rectangle 2">
            <a:extLst>
              <a:ext uri="{FF2B5EF4-FFF2-40B4-BE49-F238E27FC236}">
                <a16:creationId xmlns:a16="http://schemas.microsoft.com/office/drawing/2014/main" id="{FF8A513E-4456-1466-4BEA-17178EA883E4}"/>
              </a:ext>
            </a:extLst>
          </p:cNvPr>
          <p:cNvSpPr>
            <a:spLocks noChangeArrowheads="1" noTextEdit="1"/>
          </p:cNvSpPr>
          <p:nvPr>
            <p:ph type="sldImg"/>
          </p:nvPr>
        </p:nvSpPr>
        <p:spPr>
          <a:ln/>
        </p:spPr>
      </p:sp>
      <p:sp>
        <p:nvSpPr>
          <p:cNvPr id="313347" name="Rectangle 3">
            <a:extLst>
              <a:ext uri="{FF2B5EF4-FFF2-40B4-BE49-F238E27FC236}">
                <a16:creationId xmlns:a16="http://schemas.microsoft.com/office/drawing/2014/main" id="{CE62ABA6-E410-EFC3-9F80-55661702CD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246B9B-6C41-2210-BCEB-7DD8E0FF0FB0}"/>
              </a:ext>
            </a:extLst>
          </p:cNvPr>
          <p:cNvSpPr>
            <a:spLocks noGrp="1" noChangeArrowheads="1"/>
          </p:cNvSpPr>
          <p:nvPr>
            <p:ph type="sldNum" sz="quarter" idx="5"/>
          </p:nvPr>
        </p:nvSpPr>
        <p:spPr>
          <a:ln/>
        </p:spPr>
        <p:txBody>
          <a:bodyPr/>
          <a:lstStyle/>
          <a:p>
            <a:fld id="{260E1E5B-7D6D-4AB4-8F13-B0D89A822AB2}" type="slidenum">
              <a:rPr lang="en-US" altLang="en-US"/>
              <a:pPr/>
              <a:t>29</a:t>
            </a:fld>
            <a:endParaRPr lang="en-US" altLang="en-US"/>
          </a:p>
        </p:txBody>
      </p:sp>
      <p:sp>
        <p:nvSpPr>
          <p:cNvPr id="33794" name="Rectangle 2">
            <a:extLst>
              <a:ext uri="{FF2B5EF4-FFF2-40B4-BE49-F238E27FC236}">
                <a16:creationId xmlns:a16="http://schemas.microsoft.com/office/drawing/2014/main" id="{EFFA171B-4854-73D7-928C-17D5A69CFCAF}"/>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a:extLst>
              <a:ext uri="{FF2B5EF4-FFF2-40B4-BE49-F238E27FC236}">
                <a16:creationId xmlns:a16="http://schemas.microsoft.com/office/drawing/2014/main" id="{39E1F5AE-D631-889F-1C49-FFA17FFC418B}"/>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996528-B82C-4557-228F-A6FC0D0FEBAF}"/>
              </a:ext>
            </a:extLst>
          </p:cNvPr>
          <p:cNvSpPr>
            <a:spLocks noGrp="1" noChangeArrowheads="1"/>
          </p:cNvSpPr>
          <p:nvPr>
            <p:ph type="sldNum" sz="quarter" idx="5"/>
          </p:nvPr>
        </p:nvSpPr>
        <p:spPr>
          <a:ln/>
        </p:spPr>
        <p:txBody>
          <a:bodyPr/>
          <a:lstStyle/>
          <a:p>
            <a:fld id="{680661A4-EB4A-4DD3-BA7D-C09E520A5E16}" type="slidenum">
              <a:rPr lang="en-US" altLang="en-US"/>
              <a:pPr/>
              <a:t>3</a:t>
            </a:fld>
            <a:endParaRPr lang="en-US" altLang="en-US"/>
          </a:p>
        </p:txBody>
      </p:sp>
      <p:sp>
        <p:nvSpPr>
          <p:cNvPr id="128002" name="Rectangle 2">
            <a:extLst>
              <a:ext uri="{FF2B5EF4-FFF2-40B4-BE49-F238E27FC236}">
                <a16:creationId xmlns:a16="http://schemas.microsoft.com/office/drawing/2014/main" id="{1A17E945-5A0C-1146-AD1D-BEA1B466194A}"/>
              </a:ext>
            </a:extLst>
          </p:cNvPr>
          <p:cNvSpPr>
            <a:spLocks noChangeArrowheads="1" noTextEdit="1"/>
          </p:cNvSpPr>
          <p:nvPr>
            <p:ph type="sldImg"/>
          </p:nvPr>
        </p:nvSpPr>
        <p:spPr>
          <a:ln/>
        </p:spPr>
      </p:sp>
      <p:sp>
        <p:nvSpPr>
          <p:cNvPr id="128003" name="Rectangle 3">
            <a:extLst>
              <a:ext uri="{FF2B5EF4-FFF2-40B4-BE49-F238E27FC236}">
                <a16:creationId xmlns:a16="http://schemas.microsoft.com/office/drawing/2014/main" id="{6005691A-E667-8803-3D8F-5E352FC2C50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5025C5-D40F-6115-F620-F05795B2C4C8}"/>
              </a:ext>
            </a:extLst>
          </p:cNvPr>
          <p:cNvSpPr>
            <a:spLocks noGrp="1" noChangeArrowheads="1"/>
          </p:cNvSpPr>
          <p:nvPr>
            <p:ph type="sldNum" sz="quarter" idx="5"/>
          </p:nvPr>
        </p:nvSpPr>
        <p:spPr>
          <a:ln/>
        </p:spPr>
        <p:txBody>
          <a:bodyPr/>
          <a:lstStyle/>
          <a:p>
            <a:fld id="{01D157EE-093F-472F-A7D5-ED0829CF95D5}" type="slidenum">
              <a:rPr lang="en-US" altLang="en-US"/>
              <a:pPr/>
              <a:t>30</a:t>
            </a:fld>
            <a:endParaRPr lang="en-US" altLang="en-US"/>
          </a:p>
        </p:txBody>
      </p:sp>
      <p:sp>
        <p:nvSpPr>
          <p:cNvPr id="35842" name="Rectangle 2">
            <a:extLst>
              <a:ext uri="{FF2B5EF4-FFF2-40B4-BE49-F238E27FC236}">
                <a16:creationId xmlns:a16="http://schemas.microsoft.com/office/drawing/2014/main" id="{9969FDEA-1B9B-A59E-A234-89779555A239}"/>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a:extLst>
              <a:ext uri="{FF2B5EF4-FFF2-40B4-BE49-F238E27FC236}">
                <a16:creationId xmlns:a16="http://schemas.microsoft.com/office/drawing/2014/main" id="{BE651555-6322-CA80-D4A2-0C37795D2D45}"/>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A3EF01-3E85-8D47-2AF0-3C52C2B506AD}"/>
              </a:ext>
            </a:extLst>
          </p:cNvPr>
          <p:cNvSpPr>
            <a:spLocks noGrp="1" noChangeArrowheads="1"/>
          </p:cNvSpPr>
          <p:nvPr>
            <p:ph type="sldNum" sz="quarter" idx="5"/>
          </p:nvPr>
        </p:nvSpPr>
        <p:spPr>
          <a:ln/>
        </p:spPr>
        <p:txBody>
          <a:bodyPr/>
          <a:lstStyle/>
          <a:p>
            <a:fld id="{351EBF99-F1AD-4E16-8992-34B3A15B1A7F}" type="slidenum">
              <a:rPr lang="en-US" altLang="en-US"/>
              <a:pPr/>
              <a:t>31</a:t>
            </a:fld>
            <a:endParaRPr lang="en-US" altLang="en-US"/>
          </a:p>
        </p:txBody>
      </p:sp>
      <p:sp>
        <p:nvSpPr>
          <p:cNvPr id="159746" name="Rectangle 2">
            <a:extLst>
              <a:ext uri="{FF2B5EF4-FFF2-40B4-BE49-F238E27FC236}">
                <a16:creationId xmlns:a16="http://schemas.microsoft.com/office/drawing/2014/main" id="{6D9B68B1-227D-9972-123E-AADD5775EE9A}"/>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BA1BEDC4-81F3-D958-C873-FB6E04453E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E509E7-4810-CE36-E1BE-25B0D9E6B75A}"/>
              </a:ext>
            </a:extLst>
          </p:cNvPr>
          <p:cNvSpPr>
            <a:spLocks noGrp="1" noChangeArrowheads="1"/>
          </p:cNvSpPr>
          <p:nvPr>
            <p:ph type="sldNum" sz="quarter" idx="5"/>
          </p:nvPr>
        </p:nvSpPr>
        <p:spPr>
          <a:ln/>
        </p:spPr>
        <p:txBody>
          <a:bodyPr/>
          <a:lstStyle/>
          <a:p>
            <a:fld id="{57F07FF1-11B5-4652-AA8B-9ED9DD4CDEC7}" type="slidenum">
              <a:rPr lang="en-US" altLang="en-US"/>
              <a:pPr/>
              <a:t>32</a:t>
            </a:fld>
            <a:endParaRPr lang="en-US" altLang="en-US"/>
          </a:p>
        </p:txBody>
      </p:sp>
      <p:sp>
        <p:nvSpPr>
          <p:cNvPr id="160770" name="Rectangle 2">
            <a:extLst>
              <a:ext uri="{FF2B5EF4-FFF2-40B4-BE49-F238E27FC236}">
                <a16:creationId xmlns:a16="http://schemas.microsoft.com/office/drawing/2014/main" id="{6DC27D78-B537-E5BA-49F6-3FE957EB47AE}"/>
              </a:ext>
            </a:extLst>
          </p:cNvPr>
          <p:cNvSpPr>
            <a:spLocks noChangeArrowheads="1" noTextEdit="1"/>
          </p:cNvSpPr>
          <p:nvPr>
            <p:ph type="sldImg"/>
          </p:nvPr>
        </p:nvSpPr>
        <p:spPr>
          <a:ln/>
        </p:spPr>
      </p:sp>
      <p:sp>
        <p:nvSpPr>
          <p:cNvPr id="160771" name="Rectangle 3">
            <a:extLst>
              <a:ext uri="{FF2B5EF4-FFF2-40B4-BE49-F238E27FC236}">
                <a16:creationId xmlns:a16="http://schemas.microsoft.com/office/drawing/2014/main" id="{A77061F3-7127-32A3-4A84-6A8C49342E0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578C0A-B0F2-7D1A-A83D-85110C357B72}"/>
              </a:ext>
            </a:extLst>
          </p:cNvPr>
          <p:cNvSpPr>
            <a:spLocks noGrp="1" noChangeArrowheads="1"/>
          </p:cNvSpPr>
          <p:nvPr>
            <p:ph type="sldNum" sz="quarter" idx="5"/>
          </p:nvPr>
        </p:nvSpPr>
        <p:spPr>
          <a:ln/>
        </p:spPr>
        <p:txBody>
          <a:bodyPr/>
          <a:lstStyle/>
          <a:p>
            <a:fld id="{55D58DA4-3123-4C83-A37E-D45A1D5ECBA6}" type="slidenum">
              <a:rPr lang="en-US" altLang="en-US"/>
              <a:pPr/>
              <a:t>33</a:t>
            </a:fld>
            <a:endParaRPr lang="en-US" altLang="en-US"/>
          </a:p>
        </p:txBody>
      </p:sp>
      <p:sp>
        <p:nvSpPr>
          <p:cNvPr id="164866" name="Rectangle 2">
            <a:extLst>
              <a:ext uri="{FF2B5EF4-FFF2-40B4-BE49-F238E27FC236}">
                <a16:creationId xmlns:a16="http://schemas.microsoft.com/office/drawing/2014/main" id="{069E0DD0-DA6B-EC39-F778-142C4F5860F9}"/>
              </a:ext>
            </a:extLst>
          </p:cNvPr>
          <p:cNvSpPr>
            <a:spLocks noChangeArrowheads="1" noTextEdit="1"/>
          </p:cNvSpPr>
          <p:nvPr>
            <p:ph type="sldImg"/>
          </p:nvPr>
        </p:nvSpPr>
        <p:spPr>
          <a:ln/>
        </p:spPr>
      </p:sp>
      <p:sp>
        <p:nvSpPr>
          <p:cNvPr id="164867" name="Rectangle 3">
            <a:extLst>
              <a:ext uri="{FF2B5EF4-FFF2-40B4-BE49-F238E27FC236}">
                <a16:creationId xmlns:a16="http://schemas.microsoft.com/office/drawing/2014/main" id="{4B588722-C90B-3464-4CF8-C7D6E4435D2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740BE3-FFCA-F2CC-BCA9-785AA588D9EE}"/>
              </a:ext>
            </a:extLst>
          </p:cNvPr>
          <p:cNvSpPr>
            <a:spLocks noGrp="1" noChangeArrowheads="1"/>
          </p:cNvSpPr>
          <p:nvPr>
            <p:ph type="sldNum" sz="quarter" idx="5"/>
          </p:nvPr>
        </p:nvSpPr>
        <p:spPr>
          <a:ln/>
        </p:spPr>
        <p:txBody>
          <a:bodyPr/>
          <a:lstStyle/>
          <a:p>
            <a:fld id="{3BC634FB-ABE9-46C0-AEF9-05B01AEAA0AB}" type="slidenum">
              <a:rPr lang="en-US" altLang="en-US"/>
              <a:pPr/>
              <a:t>34</a:t>
            </a:fld>
            <a:endParaRPr lang="en-US" altLang="en-US"/>
          </a:p>
        </p:txBody>
      </p:sp>
      <p:sp>
        <p:nvSpPr>
          <p:cNvPr id="174082" name="Rectangle 2">
            <a:extLst>
              <a:ext uri="{FF2B5EF4-FFF2-40B4-BE49-F238E27FC236}">
                <a16:creationId xmlns:a16="http://schemas.microsoft.com/office/drawing/2014/main" id="{C81A1042-F541-41E0-6D92-5BE97CFC765F}"/>
              </a:ext>
            </a:extLst>
          </p:cNvPr>
          <p:cNvSpPr>
            <a:spLocks noChangeArrowheads="1" noTextEdit="1"/>
          </p:cNvSpPr>
          <p:nvPr>
            <p:ph type="sldImg"/>
          </p:nvPr>
        </p:nvSpPr>
        <p:spPr>
          <a:ln/>
        </p:spPr>
      </p:sp>
      <p:sp>
        <p:nvSpPr>
          <p:cNvPr id="174083" name="Rectangle 3">
            <a:extLst>
              <a:ext uri="{FF2B5EF4-FFF2-40B4-BE49-F238E27FC236}">
                <a16:creationId xmlns:a16="http://schemas.microsoft.com/office/drawing/2014/main" id="{34565757-4E72-022E-BAAC-183712707C3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7933BA-81D5-B9A9-C586-BE294F0F4F03}"/>
              </a:ext>
            </a:extLst>
          </p:cNvPr>
          <p:cNvSpPr>
            <a:spLocks noGrp="1" noChangeArrowheads="1"/>
          </p:cNvSpPr>
          <p:nvPr>
            <p:ph type="sldNum" sz="quarter" idx="5"/>
          </p:nvPr>
        </p:nvSpPr>
        <p:spPr>
          <a:ln/>
        </p:spPr>
        <p:txBody>
          <a:bodyPr/>
          <a:lstStyle/>
          <a:p>
            <a:fld id="{07299C57-54B9-40BE-876C-56AFA23101CD}" type="slidenum">
              <a:rPr lang="en-US" altLang="en-US"/>
              <a:pPr/>
              <a:t>35</a:t>
            </a:fld>
            <a:endParaRPr lang="en-US" altLang="en-US"/>
          </a:p>
        </p:txBody>
      </p:sp>
      <p:sp>
        <p:nvSpPr>
          <p:cNvPr id="314370" name="Rectangle 2">
            <a:extLst>
              <a:ext uri="{FF2B5EF4-FFF2-40B4-BE49-F238E27FC236}">
                <a16:creationId xmlns:a16="http://schemas.microsoft.com/office/drawing/2014/main" id="{AF512916-E829-ED04-C448-81BB3BD0B838}"/>
              </a:ext>
            </a:extLst>
          </p:cNvPr>
          <p:cNvSpPr>
            <a:spLocks noChangeArrowheads="1" noTextEdit="1"/>
          </p:cNvSpPr>
          <p:nvPr>
            <p:ph type="sldImg"/>
          </p:nvPr>
        </p:nvSpPr>
        <p:spPr>
          <a:ln/>
        </p:spPr>
      </p:sp>
      <p:sp>
        <p:nvSpPr>
          <p:cNvPr id="314371" name="Rectangle 3">
            <a:extLst>
              <a:ext uri="{FF2B5EF4-FFF2-40B4-BE49-F238E27FC236}">
                <a16:creationId xmlns:a16="http://schemas.microsoft.com/office/drawing/2014/main" id="{8292564E-E8E9-FC86-8C8D-EA7675B42B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50E98D-3127-49AD-36BF-4DFE0FB526DE}"/>
              </a:ext>
            </a:extLst>
          </p:cNvPr>
          <p:cNvSpPr>
            <a:spLocks noGrp="1" noChangeArrowheads="1"/>
          </p:cNvSpPr>
          <p:nvPr>
            <p:ph type="sldNum" sz="quarter" idx="5"/>
          </p:nvPr>
        </p:nvSpPr>
        <p:spPr>
          <a:ln/>
        </p:spPr>
        <p:txBody>
          <a:bodyPr/>
          <a:lstStyle/>
          <a:p>
            <a:fld id="{67E80363-03AC-4DD5-AAC6-8EAEA1E62922}" type="slidenum">
              <a:rPr lang="en-US" altLang="en-US"/>
              <a:pPr/>
              <a:t>36</a:t>
            </a:fld>
            <a:endParaRPr lang="en-US" altLang="en-US"/>
          </a:p>
        </p:txBody>
      </p:sp>
      <p:sp>
        <p:nvSpPr>
          <p:cNvPr id="315394" name="Rectangle 2">
            <a:extLst>
              <a:ext uri="{FF2B5EF4-FFF2-40B4-BE49-F238E27FC236}">
                <a16:creationId xmlns:a16="http://schemas.microsoft.com/office/drawing/2014/main" id="{89DEB938-8BD8-44BF-193A-74162348D6EA}"/>
              </a:ext>
            </a:extLst>
          </p:cNvPr>
          <p:cNvSpPr>
            <a:spLocks noChangeArrowheads="1" noTextEdit="1"/>
          </p:cNvSpPr>
          <p:nvPr>
            <p:ph type="sldImg"/>
          </p:nvPr>
        </p:nvSpPr>
        <p:spPr>
          <a:ln/>
        </p:spPr>
      </p:sp>
      <p:sp>
        <p:nvSpPr>
          <p:cNvPr id="315395" name="Rectangle 3">
            <a:extLst>
              <a:ext uri="{FF2B5EF4-FFF2-40B4-BE49-F238E27FC236}">
                <a16:creationId xmlns:a16="http://schemas.microsoft.com/office/drawing/2014/main" id="{FD66CB4C-0CA4-AB8D-73AC-252C22CD0D2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FCD3AC-DDB5-FF19-5403-51BD8D0C0AB8}"/>
              </a:ext>
            </a:extLst>
          </p:cNvPr>
          <p:cNvSpPr>
            <a:spLocks noGrp="1" noChangeArrowheads="1"/>
          </p:cNvSpPr>
          <p:nvPr>
            <p:ph type="sldNum" sz="quarter" idx="5"/>
          </p:nvPr>
        </p:nvSpPr>
        <p:spPr>
          <a:ln/>
        </p:spPr>
        <p:txBody>
          <a:bodyPr/>
          <a:lstStyle/>
          <a:p>
            <a:fld id="{F0141D3A-D80A-4A09-A702-58D65EFDEB55}" type="slidenum">
              <a:rPr lang="en-US" altLang="en-US"/>
              <a:pPr/>
              <a:t>37</a:t>
            </a:fld>
            <a:endParaRPr lang="en-US" altLang="en-US"/>
          </a:p>
        </p:txBody>
      </p:sp>
      <p:sp>
        <p:nvSpPr>
          <p:cNvPr id="316418" name="Rectangle 2">
            <a:extLst>
              <a:ext uri="{FF2B5EF4-FFF2-40B4-BE49-F238E27FC236}">
                <a16:creationId xmlns:a16="http://schemas.microsoft.com/office/drawing/2014/main" id="{1CE77C9D-E0D9-C450-E4D5-D9FC052D08C5}"/>
              </a:ext>
            </a:extLst>
          </p:cNvPr>
          <p:cNvSpPr>
            <a:spLocks noChangeArrowheads="1" noTextEdit="1"/>
          </p:cNvSpPr>
          <p:nvPr>
            <p:ph type="sldImg"/>
          </p:nvPr>
        </p:nvSpPr>
        <p:spPr>
          <a:ln/>
        </p:spPr>
      </p:sp>
      <p:sp>
        <p:nvSpPr>
          <p:cNvPr id="316419" name="Rectangle 3">
            <a:extLst>
              <a:ext uri="{FF2B5EF4-FFF2-40B4-BE49-F238E27FC236}">
                <a16:creationId xmlns:a16="http://schemas.microsoft.com/office/drawing/2014/main" id="{BE06D3A5-2F5A-99B5-B97C-B8CE768A3D5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5A2E2C-5C8C-F5FC-5C87-E2204B5C3978}"/>
              </a:ext>
            </a:extLst>
          </p:cNvPr>
          <p:cNvSpPr>
            <a:spLocks noGrp="1" noChangeArrowheads="1"/>
          </p:cNvSpPr>
          <p:nvPr>
            <p:ph type="sldNum" sz="quarter" idx="5"/>
          </p:nvPr>
        </p:nvSpPr>
        <p:spPr>
          <a:ln/>
        </p:spPr>
        <p:txBody>
          <a:bodyPr/>
          <a:lstStyle/>
          <a:p>
            <a:fld id="{41567597-F43F-4118-86FB-4ACC24F2DD40}" type="slidenum">
              <a:rPr lang="en-US" altLang="en-US"/>
              <a:pPr/>
              <a:t>38</a:t>
            </a:fld>
            <a:endParaRPr lang="en-US" altLang="en-US"/>
          </a:p>
        </p:txBody>
      </p:sp>
      <p:sp>
        <p:nvSpPr>
          <p:cNvPr id="179202" name="Rectangle 2">
            <a:extLst>
              <a:ext uri="{FF2B5EF4-FFF2-40B4-BE49-F238E27FC236}">
                <a16:creationId xmlns:a16="http://schemas.microsoft.com/office/drawing/2014/main" id="{F0CBA5B3-EAA8-EF19-1044-07E67BBC6BE2}"/>
              </a:ext>
            </a:extLst>
          </p:cNvPr>
          <p:cNvSpPr>
            <a:spLocks noChangeArrowheads="1" noTextEdit="1"/>
          </p:cNvSpPr>
          <p:nvPr>
            <p:ph type="sldImg"/>
          </p:nvPr>
        </p:nvSpPr>
        <p:spPr>
          <a:ln/>
        </p:spPr>
      </p:sp>
      <p:sp>
        <p:nvSpPr>
          <p:cNvPr id="179203" name="Rectangle 3">
            <a:extLst>
              <a:ext uri="{FF2B5EF4-FFF2-40B4-BE49-F238E27FC236}">
                <a16:creationId xmlns:a16="http://schemas.microsoft.com/office/drawing/2014/main" id="{24CA21C6-C5C9-1249-EC4A-7F590605BE0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9DD03DB-AC1F-0414-EE0D-8E87E485D49D}"/>
              </a:ext>
            </a:extLst>
          </p:cNvPr>
          <p:cNvSpPr>
            <a:spLocks noGrp="1" noChangeArrowheads="1"/>
          </p:cNvSpPr>
          <p:nvPr>
            <p:ph type="sldNum" sz="quarter" idx="5"/>
          </p:nvPr>
        </p:nvSpPr>
        <p:spPr>
          <a:ln/>
        </p:spPr>
        <p:txBody>
          <a:bodyPr/>
          <a:lstStyle/>
          <a:p>
            <a:fld id="{C4BDAB54-981F-4D0B-BC79-0B4E2CEBB2FB}" type="slidenum">
              <a:rPr lang="en-US" altLang="en-US"/>
              <a:pPr/>
              <a:t>39</a:t>
            </a:fld>
            <a:endParaRPr lang="en-US" altLang="en-US"/>
          </a:p>
        </p:txBody>
      </p:sp>
      <p:sp>
        <p:nvSpPr>
          <p:cNvPr id="13314" name="Rectangle 2">
            <a:extLst>
              <a:ext uri="{FF2B5EF4-FFF2-40B4-BE49-F238E27FC236}">
                <a16:creationId xmlns:a16="http://schemas.microsoft.com/office/drawing/2014/main" id="{29505BC2-E0EB-B178-7D4F-3DC005BA063E}"/>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a:extLst>
              <a:ext uri="{FF2B5EF4-FFF2-40B4-BE49-F238E27FC236}">
                <a16:creationId xmlns:a16="http://schemas.microsoft.com/office/drawing/2014/main" id="{EA19392D-D2D2-6787-2CD0-F5E09AECF7BF}"/>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373FCF-CFA6-5E82-958D-2ABE7BC3C07B}"/>
              </a:ext>
            </a:extLst>
          </p:cNvPr>
          <p:cNvSpPr>
            <a:spLocks noGrp="1" noChangeArrowheads="1"/>
          </p:cNvSpPr>
          <p:nvPr>
            <p:ph type="sldNum" sz="quarter" idx="5"/>
          </p:nvPr>
        </p:nvSpPr>
        <p:spPr>
          <a:ln/>
        </p:spPr>
        <p:txBody>
          <a:bodyPr/>
          <a:lstStyle/>
          <a:p>
            <a:fld id="{AD78B025-26C5-44F1-AE20-C814D277E7CD}" type="slidenum">
              <a:rPr lang="en-US" altLang="en-US"/>
              <a:pPr/>
              <a:t>4</a:t>
            </a:fld>
            <a:endParaRPr lang="en-US" altLang="en-US"/>
          </a:p>
        </p:txBody>
      </p:sp>
      <p:sp>
        <p:nvSpPr>
          <p:cNvPr id="129026" name="Rectangle 2">
            <a:extLst>
              <a:ext uri="{FF2B5EF4-FFF2-40B4-BE49-F238E27FC236}">
                <a16:creationId xmlns:a16="http://schemas.microsoft.com/office/drawing/2014/main" id="{538A7ECC-D616-85D4-624F-6B177D32CFFC}"/>
              </a:ext>
            </a:extLst>
          </p:cNvPr>
          <p:cNvSpPr>
            <a:spLocks noChangeArrowheads="1" noTextEdit="1"/>
          </p:cNvSpPr>
          <p:nvPr>
            <p:ph type="sldImg"/>
          </p:nvPr>
        </p:nvSpPr>
        <p:spPr>
          <a:ln/>
        </p:spPr>
      </p:sp>
      <p:sp>
        <p:nvSpPr>
          <p:cNvPr id="129027" name="Rectangle 3">
            <a:extLst>
              <a:ext uri="{FF2B5EF4-FFF2-40B4-BE49-F238E27FC236}">
                <a16:creationId xmlns:a16="http://schemas.microsoft.com/office/drawing/2014/main" id="{97A90A82-A27D-D2F1-CDF5-C4094A93BDC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4A11B0-10E1-D2EE-ECF8-3849773C7C2D}"/>
              </a:ext>
            </a:extLst>
          </p:cNvPr>
          <p:cNvSpPr>
            <a:spLocks noGrp="1" noChangeArrowheads="1"/>
          </p:cNvSpPr>
          <p:nvPr>
            <p:ph type="sldNum" sz="quarter" idx="5"/>
          </p:nvPr>
        </p:nvSpPr>
        <p:spPr>
          <a:ln/>
        </p:spPr>
        <p:txBody>
          <a:bodyPr/>
          <a:lstStyle/>
          <a:p>
            <a:fld id="{8CD05B43-E5C0-4752-8383-A79F83F2B67B}" type="slidenum">
              <a:rPr lang="en-US" altLang="en-US"/>
              <a:pPr/>
              <a:t>40</a:t>
            </a:fld>
            <a:endParaRPr lang="en-US" altLang="en-US"/>
          </a:p>
        </p:txBody>
      </p:sp>
      <p:sp>
        <p:nvSpPr>
          <p:cNvPr id="167938" name="Rectangle 2">
            <a:extLst>
              <a:ext uri="{FF2B5EF4-FFF2-40B4-BE49-F238E27FC236}">
                <a16:creationId xmlns:a16="http://schemas.microsoft.com/office/drawing/2014/main" id="{5A854817-D514-2741-BD1F-C37A756F47AF}"/>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8DA06C01-7D12-638A-EE31-1E8808FB1F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2BCE87-7CB4-2231-99E5-104FFC28863E}"/>
              </a:ext>
            </a:extLst>
          </p:cNvPr>
          <p:cNvSpPr>
            <a:spLocks noGrp="1" noChangeArrowheads="1"/>
          </p:cNvSpPr>
          <p:nvPr>
            <p:ph type="sldNum" sz="quarter" idx="5"/>
          </p:nvPr>
        </p:nvSpPr>
        <p:spPr>
          <a:ln/>
        </p:spPr>
        <p:txBody>
          <a:bodyPr/>
          <a:lstStyle/>
          <a:p>
            <a:fld id="{8A4AF029-A1BE-45DD-AD90-2C6068BEA6D1}" type="slidenum">
              <a:rPr lang="en-US" altLang="en-US"/>
              <a:pPr/>
              <a:t>41</a:t>
            </a:fld>
            <a:endParaRPr lang="en-US" altLang="en-US"/>
          </a:p>
        </p:txBody>
      </p:sp>
      <p:sp>
        <p:nvSpPr>
          <p:cNvPr id="191490" name="Rectangle 2">
            <a:extLst>
              <a:ext uri="{FF2B5EF4-FFF2-40B4-BE49-F238E27FC236}">
                <a16:creationId xmlns:a16="http://schemas.microsoft.com/office/drawing/2014/main" id="{92665CF2-3168-3C97-B054-A0493F1F21CE}"/>
              </a:ext>
            </a:extLst>
          </p:cNvPr>
          <p:cNvSpPr>
            <a:spLocks noChangeArrowheads="1" noTextEdit="1"/>
          </p:cNvSpPr>
          <p:nvPr>
            <p:ph type="sldImg"/>
          </p:nvPr>
        </p:nvSpPr>
        <p:spPr>
          <a:ln/>
        </p:spPr>
      </p:sp>
      <p:sp>
        <p:nvSpPr>
          <p:cNvPr id="191491" name="Rectangle 3">
            <a:extLst>
              <a:ext uri="{FF2B5EF4-FFF2-40B4-BE49-F238E27FC236}">
                <a16:creationId xmlns:a16="http://schemas.microsoft.com/office/drawing/2014/main" id="{AAD301D0-A341-E867-989B-883E9822C9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A804F6-94E9-FC52-1248-A143E4047DB4}"/>
              </a:ext>
            </a:extLst>
          </p:cNvPr>
          <p:cNvSpPr>
            <a:spLocks noGrp="1" noChangeArrowheads="1"/>
          </p:cNvSpPr>
          <p:nvPr>
            <p:ph type="sldNum" sz="quarter" idx="5"/>
          </p:nvPr>
        </p:nvSpPr>
        <p:spPr>
          <a:ln/>
        </p:spPr>
        <p:txBody>
          <a:bodyPr/>
          <a:lstStyle/>
          <a:p>
            <a:fld id="{BFCB3DF0-34C0-4998-B0CE-73588B3E01BD}" type="slidenum">
              <a:rPr lang="en-US" altLang="en-US"/>
              <a:pPr/>
              <a:t>42</a:t>
            </a:fld>
            <a:endParaRPr lang="en-US" altLang="en-US"/>
          </a:p>
        </p:txBody>
      </p:sp>
      <p:sp>
        <p:nvSpPr>
          <p:cNvPr id="15362" name="Rectangle 2">
            <a:extLst>
              <a:ext uri="{FF2B5EF4-FFF2-40B4-BE49-F238E27FC236}">
                <a16:creationId xmlns:a16="http://schemas.microsoft.com/office/drawing/2014/main" id="{2CF27AFF-A42C-CB66-CC17-C1EA643077A2}"/>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a:extLst>
              <a:ext uri="{FF2B5EF4-FFF2-40B4-BE49-F238E27FC236}">
                <a16:creationId xmlns:a16="http://schemas.microsoft.com/office/drawing/2014/main" id="{5E703260-1AF1-3186-09A7-C0361F6448DA}"/>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A25DFA-8B9E-A720-90AE-71D064BE82D5}"/>
              </a:ext>
            </a:extLst>
          </p:cNvPr>
          <p:cNvSpPr>
            <a:spLocks noGrp="1" noChangeArrowheads="1"/>
          </p:cNvSpPr>
          <p:nvPr>
            <p:ph type="sldNum" sz="quarter" idx="5"/>
          </p:nvPr>
        </p:nvSpPr>
        <p:spPr>
          <a:ln/>
        </p:spPr>
        <p:txBody>
          <a:bodyPr/>
          <a:lstStyle/>
          <a:p>
            <a:fld id="{0A1EF330-8F0D-4523-B07C-F634B4D41995}" type="slidenum">
              <a:rPr lang="en-US" altLang="en-US"/>
              <a:pPr/>
              <a:t>43</a:t>
            </a:fld>
            <a:endParaRPr lang="en-US" altLang="en-US"/>
          </a:p>
        </p:txBody>
      </p:sp>
      <p:sp>
        <p:nvSpPr>
          <p:cNvPr id="75778" name="Rectangle 2">
            <a:extLst>
              <a:ext uri="{FF2B5EF4-FFF2-40B4-BE49-F238E27FC236}">
                <a16:creationId xmlns:a16="http://schemas.microsoft.com/office/drawing/2014/main" id="{0C7B1534-035F-18D8-D535-D57E52BC3F39}"/>
              </a:ext>
            </a:extLst>
          </p:cNvPr>
          <p:cNvSpPr>
            <a:spLocks noChangeArrowheads="1" noTextEdit="1"/>
          </p:cNvSpPr>
          <p:nvPr>
            <p:ph type="sldImg"/>
          </p:nvPr>
        </p:nvSpPr>
        <p:spPr>
          <a:ln/>
        </p:spPr>
      </p:sp>
      <p:sp>
        <p:nvSpPr>
          <p:cNvPr id="75779" name="Rectangle 3">
            <a:extLst>
              <a:ext uri="{FF2B5EF4-FFF2-40B4-BE49-F238E27FC236}">
                <a16:creationId xmlns:a16="http://schemas.microsoft.com/office/drawing/2014/main" id="{F73CA8AE-4C90-3E9B-950B-378390D2D57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177D1D-F3CF-2C9E-8227-787CAD979592}"/>
              </a:ext>
            </a:extLst>
          </p:cNvPr>
          <p:cNvSpPr>
            <a:spLocks noGrp="1" noChangeArrowheads="1"/>
          </p:cNvSpPr>
          <p:nvPr>
            <p:ph type="sldNum" sz="quarter" idx="5"/>
          </p:nvPr>
        </p:nvSpPr>
        <p:spPr>
          <a:ln/>
        </p:spPr>
        <p:txBody>
          <a:bodyPr/>
          <a:lstStyle/>
          <a:p>
            <a:fld id="{5C5B1841-096E-4812-8605-FA7115A182A4}" type="slidenum">
              <a:rPr lang="en-US" altLang="en-US"/>
              <a:pPr/>
              <a:t>44</a:t>
            </a:fld>
            <a:endParaRPr lang="en-US" altLang="en-US"/>
          </a:p>
        </p:txBody>
      </p:sp>
      <p:sp>
        <p:nvSpPr>
          <p:cNvPr id="169986" name="Rectangle 2">
            <a:extLst>
              <a:ext uri="{FF2B5EF4-FFF2-40B4-BE49-F238E27FC236}">
                <a16:creationId xmlns:a16="http://schemas.microsoft.com/office/drawing/2014/main" id="{C31619C3-F2E9-8B35-262F-3A31325B91F8}"/>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7DEAD70F-30C5-BF37-EE63-A4AA882459B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F5523D-B160-339F-5F00-43BB5ED32ABA}"/>
              </a:ext>
            </a:extLst>
          </p:cNvPr>
          <p:cNvSpPr>
            <a:spLocks noGrp="1" noChangeArrowheads="1"/>
          </p:cNvSpPr>
          <p:nvPr>
            <p:ph type="sldNum" sz="quarter" idx="5"/>
          </p:nvPr>
        </p:nvSpPr>
        <p:spPr>
          <a:ln/>
        </p:spPr>
        <p:txBody>
          <a:bodyPr/>
          <a:lstStyle/>
          <a:p>
            <a:fld id="{59D27CA7-AC4E-4043-A85A-3CE59CDD4FA4}" type="slidenum">
              <a:rPr lang="en-US" altLang="en-US"/>
              <a:pPr/>
              <a:t>45</a:t>
            </a:fld>
            <a:endParaRPr lang="en-US" altLang="en-US"/>
          </a:p>
        </p:txBody>
      </p:sp>
      <p:sp>
        <p:nvSpPr>
          <p:cNvPr id="172034" name="Rectangle 2">
            <a:extLst>
              <a:ext uri="{FF2B5EF4-FFF2-40B4-BE49-F238E27FC236}">
                <a16:creationId xmlns:a16="http://schemas.microsoft.com/office/drawing/2014/main" id="{E8ACCD40-356C-4288-0BDB-D0082DCF9A68}"/>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BDA2F4C5-506F-AD90-56A6-8FA59366421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3659AC-36E1-7964-5D25-7F272A7CDDFE}"/>
              </a:ext>
            </a:extLst>
          </p:cNvPr>
          <p:cNvSpPr>
            <a:spLocks noGrp="1" noChangeArrowheads="1"/>
          </p:cNvSpPr>
          <p:nvPr>
            <p:ph type="sldNum" sz="quarter" idx="5"/>
          </p:nvPr>
        </p:nvSpPr>
        <p:spPr>
          <a:ln/>
        </p:spPr>
        <p:txBody>
          <a:bodyPr/>
          <a:lstStyle/>
          <a:p>
            <a:fld id="{02074419-FAD3-42B1-A9FA-FD6E2F2DB5ED}" type="slidenum">
              <a:rPr lang="en-US" altLang="en-US"/>
              <a:pPr/>
              <a:t>46</a:t>
            </a:fld>
            <a:endParaRPr lang="en-US" altLang="en-US"/>
          </a:p>
        </p:txBody>
      </p:sp>
      <p:sp>
        <p:nvSpPr>
          <p:cNvPr id="180226" name="Rectangle 2">
            <a:extLst>
              <a:ext uri="{FF2B5EF4-FFF2-40B4-BE49-F238E27FC236}">
                <a16:creationId xmlns:a16="http://schemas.microsoft.com/office/drawing/2014/main" id="{B4CCA0A9-77BC-0F83-9F66-7C4D82129BAF}"/>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C4E293CE-F056-CF4D-9529-CAA1E0EE9D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F03DF4-7F56-3983-A99A-969F1F730238}"/>
              </a:ext>
            </a:extLst>
          </p:cNvPr>
          <p:cNvSpPr>
            <a:spLocks noGrp="1" noChangeArrowheads="1"/>
          </p:cNvSpPr>
          <p:nvPr>
            <p:ph type="sldNum" sz="quarter" idx="5"/>
          </p:nvPr>
        </p:nvSpPr>
        <p:spPr>
          <a:ln/>
        </p:spPr>
        <p:txBody>
          <a:bodyPr/>
          <a:lstStyle/>
          <a:p>
            <a:fld id="{2E93A3E0-F958-4183-B319-08CE898C9D5B}" type="slidenum">
              <a:rPr lang="en-US" altLang="en-US"/>
              <a:pPr/>
              <a:t>47</a:t>
            </a:fld>
            <a:endParaRPr lang="en-US" altLang="en-US"/>
          </a:p>
        </p:txBody>
      </p:sp>
      <p:sp>
        <p:nvSpPr>
          <p:cNvPr id="317442" name="Rectangle 2">
            <a:extLst>
              <a:ext uri="{FF2B5EF4-FFF2-40B4-BE49-F238E27FC236}">
                <a16:creationId xmlns:a16="http://schemas.microsoft.com/office/drawing/2014/main" id="{2A290096-8E90-CC78-FB61-52C99C36A25D}"/>
              </a:ext>
            </a:extLst>
          </p:cNvPr>
          <p:cNvSpPr>
            <a:spLocks noChangeArrowheads="1" noTextEdit="1"/>
          </p:cNvSpPr>
          <p:nvPr>
            <p:ph type="sldImg"/>
          </p:nvPr>
        </p:nvSpPr>
        <p:spPr>
          <a:ln/>
        </p:spPr>
      </p:sp>
      <p:sp>
        <p:nvSpPr>
          <p:cNvPr id="317443" name="Rectangle 3">
            <a:extLst>
              <a:ext uri="{FF2B5EF4-FFF2-40B4-BE49-F238E27FC236}">
                <a16:creationId xmlns:a16="http://schemas.microsoft.com/office/drawing/2014/main" id="{7AB05C52-74C3-CB0E-D26C-4436DF0C12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D08E7E-E0C2-48D9-C0D5-6086D14BAB49}"/>
              </a:ext>
            </a:extLst>
          </p:cNvPr>
          <p:cNvSpPr>
            <a:spLocks noGrp="1" noChangeArrowheads="1"/>
          </p:cNvSpPr>
          <p:nvPr>
            <p:ph type="sldNum" sz="quarter" idx="5"/>
          </p:nvPr>
        </p:nvSpPr>
        <p:spPr>
          <a:ln/>
        </p:spPr>
        <p:txBody>
          <a:bodyPr/>
          <a:lstStyle/>
          <a:p>
            <a:fld id="{8859453B-0ED6-4A4A-A05F-19C0C9117078}" type="slidenum">
              <a:rPr lang="en-US" altLang="en-US"/>
              <a:pPr/>
              <a:t>48</a:t>
            </a:fld>
            <a:endParaRPr lang="en-US" altLang="en-US"/>
          </a:p>
        </p:txBody>
      </p:sp>
      <p:sp>
        <p:nvSpPr>
          <p:cNvPr id="318466" name="Rectangle 2">
            <a:extLst>
              <a:ext uri="{FF2B5EF4-FFF2-40B4-BE49-F238E27FC236}">
                <a16:creationId xmlns:a16="http://schemas.microsoft.com/office/drawing/2014/main" id="{28BCF4F9-CB71-45B8-4D3C-AF5FA0CAF0C1}"/>
              </a:ext>
            </a:extLst>
          </p:cNvPr>
          <p:cNvSpPr>
            <a:spLocks noChangeArrowheads="1" noTextEdit="1"/>
          </p:cNvSpPr>
          <p:nvPr>
            <p:ph type="sldImg"/>
          </p:nvPr>
        </p:nvSpPr>
        <p:spPr>
          <a:ln/>
        </p:spPr>
      </p:sp>
      <p:sp>
        <p:nvSpPr>
          <p:cNvPr id="318467" name="Rectangle 3">
            <a:extLst>
              <a:ext uri="{FF2B5EF4-FFF2-40B4-BE49-F238E27FC236}">
                <a16:creationId xmlns:a16="http://schemas.microsoft.com/office/drawing/2014/main" id="{A9A03BE8-19B2-EDD7-F2FE-4CAF2C2727F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520E16-5B45-D5D5-E841-3F72168DC356}"/>
              </a:ext>
            </a:extLst>
          </p:cNvPr>
          <p:cNvSpPr>
            <a:spLocks noGrp="1" noChangeArrowheads="1"/>
          </p:cNvSpPr>
          <p:nvPr>
            <p:ph type="sldNum" sz="quarter" idx="5"/>
          </p:nvPr>
        </p:nvSpPr>
        <p:spPr>
          <a:ln/>
        </p:spPr>
        <p:txBody>
          <a:bodyPr/>
          <a:lstStyle/>
          <a:p>
            <a:fld id="{DE304A1F-8F4A-4078-8AE3-FCC22B14B491}" type="slidenum">
              <a:rPr lang="en-US" altLang="en-US"/>
              <a:pPr/>
              <a:t>49</a:t>
            </a:fld>
            <a:endParaRPr lang="en-US" altLang="en-US"/>
          </a:p>
        </p:txBody>
      </p:sp>
      <p:sp>
        <p:nvSpPr>
          <p:cNvPr id="319490" name="Rectangle 2">
            <a:extLst>
              <a:ext uri="{FF2B5EF4-FFF2-40B4-BE49-F238E27FC236}">
                <a16:creationId xmlns:a16="http://schemas.microsoft.com/office/drawing/2014/main" id="{C4BAE9CE-F690-2100-11D2-F9E2E34B24CA}"/>
              </a:ext>
            </a:extLst>
          </p:cNvPr>
          <p:cNvSpPr>
            <a:spLocks noChangeArrowheads="1" noTextEdit="1"/>
          </p:cNvSpPr>
          <p:nvPr>
            <p:ph type="sldImg"/>
          </p:nvPr>
        </p:nvSpPr>
        <p:spPr>
          <a:ln/>
        </p:spPr>
      </p:sp>
      <p:sp>
        <p:nvSpPr>
          <p:cNvPr id="319491" name="Rectangle 3">
            <a:extLst>
              <a:ext uri="{FF2B5EF4-FFF2-40B4-BE49-F238E27FC236}">
                <a16:creationId xmlns:a16="http://schemas.microsoft.com/office/drawing/2014/main" id="{45D8230D-0AB8-4DFD-3047-27DF742C922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821104-F1C7-7E0C-1D94-B26E74C33213}"/>
              </a:ext>
            </a:extLst>
          </p:cNvPr>
          <p:cNvSpPr>
            <a:spLocks noGrp="1" noChangeArrowheads="1"/>
          </p:cNvSpPr>
          <p:nvPr>
            <p:ph type="sldNum" sz="quarter" idx="5"/>
          </p:nvPr>
        </p:nvSpPr>
        <p:spPr>
          <a:ln/>
        </p:spPr>
        <p:txBody>
          <a:bodyPr/>
          <a:lstStyle/>
          <a:p>
            <a:fld id="{FB61AF30-701C-4D9F-A338-5AEAA737572C}" type="slidenum">
              <a:rPr lang="en-US" altLang="en-US"/>
              <a:pPr/>
              <a:t>5</a:t>
            </a:fld>
            <a:endParaRPr lang="en-US" altLang="en-US"/>
          </a:p>
        </p:txBody>
      </p:sp>
      <p:sp>
        <p:nvSpPr>
          <p:cNvPr id="311298" name="Rectangle 2">
            <a:extLst>
              <a:ext uri="{FF2B5EF4-FFF2-40B4-BE49-F238E27FC236}">
                <a16:creationId xmlns:a16="http://schemas.microsoft.com/office/drawing/2014/main" id="{2BC24780-4095-4867-26E6-969D02BC5709}"/>
              </a:ext>
            </a:extLst>
          </p:cNvPr>
          <p:cNvSpPr>
            <a:spLocks noChangeArrowheads="1" noTextEdit="1"/>
          </p:cNvSpPr>
          <p:nvPr>
            <p:ph type="sldImg"/>
          </p:nvPr>
        </p:nvSpPr>
        <p:spPr>
          <a:ln/>
        </p:spPr>
      </p:sp>
      <p:sp>
        <p:nvSpPr>
          <p:cNvPr id="311299" name="Rectangle 3">
            <a:extLst>
              <a:ext uri="{FF2B5EF4-FFF2-40B4-BE49-F238E27FC236}">
                <a16:creationId xmlns:a16="http://schemas.microsoft.com/office/drawing/2014/main" id="{2D1E0E42-9C24-D5A3-845A-03C475C0CAA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CA9D19-3886-916C-D6E3-530DAB61F50A}"/>
              </a:ext>
            </a:extLst>
          </p:cNvPr>
          <p:cNvSpPr>
            <a:spLocks noGrp="1" noChangeArrowheads="1"/>
          </p:cNvSpPr>
          <p:nvPr>
            <p:ph type="sldNum" sz="quarter" idx="5"/>
          </p:nvPr>
        </p:nvSpPr>
        <p:spPr>
          <a:ln/>
        </p:spPr>
        <p:txBody>
          <a:bodyPr/>
          <a:lstStyle/>
          <a:p>
            <a:fld id="{558F41B3-4117-4BC8-A454-15860A522853}" type="slidenum">
              <a:rPr lang="en-US" altLang="en-US"/>
              <a:pPr/>
              <a:t>50</a:t>
            </a:fld>
            <a:endParaRPr lang="en-US" altLang="en-US"/>
          </a:p>
        </p:txBody>
      </p:sp>
      <p:sp>
        <p:nvSpPr>
          <p:cNvPr id="37890" name="Rectangle 2">
            <a:extLst>
              <a:ext uri="{FF2B5EF4-FFF2-40B4-BE49-F238E27FC236}">
                <a16:creationId xmlns:a16="http://schemas.microsoft.com/office/drawing/2014/main" id="{998344A6-36F6-874F-937D-C9492E2259C3}"/>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a:extLst>
              <a:ext uri="{FF2B5EF4-FFF2-40B4-BE49-F238E27FC236}">
                <a16:creationId xmlns:a16="http://schemas.microsoft.com/office/drawing/2014/main" id="{D52C1830-216E-ABFB-A14F-E28F9848134C}"/>
              </a:ext>
            </a:extLst>
          </p:cNvPr>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415840-9D42-B806-F058-7C0959A5CC6E}"/>
              </a:ext>
            </a:extLst>
          </p:cNvPr>
          <p:cNvSpPr>
            <a:spLocks noGrp="1" noChangeArrowheads="1"/>
          </p:cNvSpPr>
          <p:nvPr>
            <p:ph type="sldNum" sz="quarter" idx="5"/>
          </p:nvPr>
        </p:nvSpPr>
        <p:spPr>
          <a:ln/>
        </p:spPr>
        <p:txBody>
          <a:bodyPr/>
          <a:lstStyle/>
          <a:p>
            <a:fld id="{B3928D05-003A-439F-A6FE-CA9FD8F1D68C}" type="slidenum">
              <a:rPr lang="en-US" altLang="en-US"/>
              <a:pPr/>
              <a:t>51</a:t>
            </a:fld>
            <a:endParaRPr lang="en-US" altLang="en-US"/>
          </a:p>
        </p:txBody>
      </p:sp>
      <p:sp>
        <p:nvSpPr>
          <p:cNvPr id="67586" name="Rectangle 2">
            <a:extLst>
              <a:ext uri="{FF2B5EF4-FFF2-40B4-BE49-F238E27FC236}">
                <a16:creationId xmlns:a16="http://schemas.microsoft.com/office/drawing/2014/main" id="{4D95D0BB-DD99-4DBB-BD2B-68A4340EE95D}"/>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2AFE2D7B-9A76-7D1B-E8DC-B4225226FE5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96C110-D769-3D6B-4CCF-2F570E678825}"/>
              </a:ext>
            </a:extLst>
          </p:cNvPr>
          <p:cNvSpPr>
            <a:spLocks noGrp="1" noChangeArrowheads="1"/>
          </p:cNvSpPr>
          <p:nvPr>
            <p:ph type="sldNum" sz="quarter" idx="5"/>
          </p:nvPr>
        </p:nvSpPr>
        <p:spPr>
          <a:ln/>
        </p:spPr>
        <p:txBody>
          <a:bodyPr/>
          <a:lstStyle/>
          <a:p>
            <a:fld id="{E44D1510-D7D3-48DA-819F-64178032207F}" type="slidenum">
              <a:rPr lang="en-US" altLang="en-US"/>
              <a:pPr/>
              <a:t>52</a:t>
            </a:fld>
            <a:endParaRPr lang="en-US" altLang="en-US"/>
          </a:p>
        </p:txBody>
      </p:sp>
      <p:sp>
        <p:nvSpPr>
          <p:cNvPr id="17410" name="Rectangle 2">
            <a:extLst>
              <a:ext uri="{FF2B5EF4-FFF2-40B4-BE49-F238E27FC236}">
                <a16:creationId xmlns:a16="http://schemas.microsoft.com/office/drawing/2014/main" id="{6D245411-CB6B-8B41-C5E2-01D1F1C916CD}"/>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a:extLst>
              <a:ext uri="{FF2B5EF4-FFF2-40B4-BE49-F238E27FC236}">
                <a16:creationId xmlns:a16="http://schemas.microsoft.com/office/drawing/2014/main" id="{BD9C7F01-69C9-AFAB-7C59-1820B2A8EAE0}"/>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3E440F-0C4E-6C5B-96BD-782B2023F0F2}"/>
              </a:ext>
            </a:extLst>
          </p:cNvPr>
          <p:cNvSpPr>
            <a:spLocks noGrp="1" noChangeArrowheads="1"/>
          </p:cNvSpPr>
          <p:nvPr>
            <p:ph type="sldNum" sz="quarter" idx="5"/>
          </p:nvPr>
        </p:nvSpPr>
        <p:spPr>
          <a:ln/>
        </p:spPr>
        <p:txBody>
          <a:bodyPr/>
          <a:lstStyle/>
          <a:p>
            <a:fld id="{089068C0-0076-4193-B239-E13D84DD4A9C}" type="slidenum">
              <a:rPr lang="en-US" altLang="en-US"/>
              <a:pPr/>
              <a:t>53</a:t>
            </a:fld>
            <a:endParaRPr lang="en-US" altLang="en-US"/>
          </a:p>
        </p:txBody>
      </p:sp>
      <p:sp>
        <p:nvSpPr>
          <p:cNvPr id="320514" name="Rectangle 2">
            <a:extLst>
              <a:ext uri="{FF2B5EF4-FFF2-40B4-BE49-F238E27FC236}">
                <a16:creationId xmlns:a16="http://schemas.microsoft.com/office/drawing/2014/main" id="{68A38247-118A-116B-DF40-7249B57491CF}"/>
              </a:ext>
            </a:extLst>
          </p:cNvPr>
          <p:cNvSpPr>
            <a:spLocks noChangeArrowheads="1" noTextEdit="1"/>
          </p:cNvSpPr>
          <p:nvPr>
            <p:ph type="sldImg"/>
          </p:nvPr>
        </p:nvSpPr>
        <p:spPr>
          <a:ln/>
        </p:spPr>
      </p:sp>
      <p:sp>
        <p:nvSpPr>
          <p:cNvPr id="320515" name="Rectangle 3">
            <a:extLst>
              <a:ext uri="{FF2B5EF4-FFF2-40B4-BE49-F238E27FC236}">
                <a16:creationId xmlns:a16="http://schemas.microsoft.com/office/drawing/2014/main" id="{95BAD07E-F208-C063-4DBC-38CFFB23D96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3FA5BE-EBAA-26BA-1330-05C895D77651}"/>
              </a:ext>
            </a:extLst>
          </p:cNvPr>
          <p:cNvSpPr>
            <a:spLocks noGrp="1" noChangeArrowheads="1"/>
          </p:cNvSpPr>
          <p:nvPr>
            <p:ph type="sldNum" sz="quarter" idx="5"/>
          </p:nvPr>
        </p:nvSpPr>
        <p:spPr>
          <a:ln/>
        </p:spPr>
        <p:txBody>
          <a:bodyPr/>
          <a:lstStyle/>
          <a:p>
            <a:fld id="{829915E8-036F-4219-AD38-A2C204B4E179}" type="slidenum">
              <a:rPr lang="en-US" altLang="en-US"/>
              <a:pPr/>
              <a:t>54</a:t>
            </a:fld>
            <a:endParaRPr lang="en-US" altLang="en-US"/>
          </a:p>
        </p:txBody>
      </p:sp>
      <p:sp>
        <p:nvSpPr>
          <p:cNvPr id="321538" name="Rectangle 2">
            <a:extLst>
              <a:ext uri="{FF2B5EF4-FFF2-40B4-BE49-F238E27FC236}">
                <a16:creationId xmlns:a16="http://schemas.microsoft.com/office/drawing/2014/main" id="{59554406-D26B-336B-8611-BFEA1981153A}"/>
              </a:ext>
            </a:extLst>
          </p:cNvPr>
          <p:cNvSpPr>
            <a:spLocks noChangeArrowheads="1" noTextEdit="1"/>
          </p:cNvSpPr>
          <p:nvPr>
            <p:ph type="sldImg"/>
          </p:nvPr>
        </p:nvSpPr>
        <p:spPr>
          <a:ln/>
        </p:spPr>
      </p:sp>
      <p:sp>
        <p:nvSpPr>
          <p:cNvPr id="321539" name="Rectangle 3">
            <a:extLst>
              <a:ext uri="{FF2B5EF4-FFF2-40B4-BE49-F238E27FC236}">
                <a16:creationId xmlns:a16="http://schemas.microsoft.com/office/drawing/2014/main" id="{0AC34908-F003-9CCF-C211-600864AD29B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6893AB-C863-CD4A-AB72-45861DEB3513}"/>
              </a:ext>
            </a:extLst>
          </p:cNvPr>
          <p:cNvSpPr>
            <a:spLocks noGrp="1" noChangeArrowheads="1"/>
          </p:cNvSpPr>
          <p:nvPr>
            <p:ph type="sldNum" sz="quarter" idx="5"/>
          </p:nvPr>
        </p:nvSpPr>
        <p:spPr>
          <a:ln/>
        </p:spPr>
        <p:txBody>
          <a:bodyPr/>
          <a:lstStyle/>
          <a:p>
            <a:fld id="{6B20F2B8-72E2-4CDC-9383-83B29960D2AC}" type="slidenum">
              <a:rPr lang="en-US" altLang="en-US"/>
              <a:pPr/>
              <a:t>55</a:t>
            </a:fld>
            <a:endParaRPr lang="en-US" altLang="en-US"/>
          </a:p>
        </p:txBody>
      </p:sp>
      <p:sp>
        <p:nvSpPr>
          <p:cNvPr id="62466" name="Rectangle 2">
            <a:extLst>
              <a:ext uri="{FF2B5EF4-FFF2-40B4-BE49-F238E27FC236}">
                <a16:creationId xmlns:a16="http://schemas.microsoft.com/office/drawing/2014/main" id="{55F5DC79-825E-D78A-A095-9CC7E49FE629}"/>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F90D1527-56B1-40D0-607F-BAABF211DF6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3745DC-172E-AF80-8A1B-E316C0D318B4}"/>
              </a:ext>
            </a:extLst>
          </p:cNvPr>
          <p:cNvSpPr>
            <a:spLocks noGrp="1" noChangeArrowheads="1"/>
          </p:cNvSpPr>
          <p:nvPr>
            <p:ph type="sldNum" sz="quarter" idx="5"/>
          </p:nvPr>
        </p:nvSpPr>
        <p:spPr>
          <a:ln/>
        </p:spPr>
        <p:txBody>
          <a:bodyPr/>
          <a:lstStyle/>
          <a:p>
            <a:fld id="{744993A0-9F26-4986-B4B6-6F78BC849BE0}" type="slidenum">
              <a:rPr lang="en-US" altLang="en-US"/>
              <a:pPr/>
              <a:t>56</a:t>
            </a:fld>
            <a:endParaRPr lang="en-US" altLang="en-US"/>
          </a:p>
        </p:txBody>
      </p:sp>
      <p:sp>
        <p:nvSpPr>
          <p:cNvPr id="322562" name="Rectangle 2">
            <a:extLst>
              <a:ext uri="{FF2B5EF4-FFF2-40B4-BE49-F238E27FC236}">
                <a16:creationId xmlns:a16="http://schemas.microsoft.com/office/drawing/2014/main" id="{2499DF9A-B5C4-9D8A-F66C-2091EF8480A7}"/>
              </a:ext>
            </a:extLst>
          </p:cNvPr>
          <p:cNvSpPr>
            <a:spLocks noChangeArrowheads="1" noTextEdit="1"/>
          </p:cNvSpPr>
          <p:nvPr>
            <p:ph type="sldImg"/>
          </p:nvPr>
        </p:nvSpPr>
        <p:spPr>
          <a:ln/>
        </p:spPr>
      </p:sp>
      <p:sp>
        <p:nvSpPr>
          <p:cNvPr id="322563" name="Rectangle 3">
            <a:extLst>
              <a:ext uri="{FF2B5EF4-FFF2-40B4-BE49-F238E27FC236}">
                <a16:creationId xmlns:a16="http://schemas.microsoft.com/office/drawing/2014/main" id="{8C317424-38E4-D8D8-3BA1-2A4C5D60D3B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E54D1AF-E0DF-CF8B-D0A1-98AE013653D2}"/>
              </a:ext>
            </a:extLst>
          </p:cNvPr>
          <p:cNvSpPr>
            <a:spLocks noGrp="1" noChangeArrowheads="1"/>
          </p:cNvSpPr>
          <p:nvPr>
            <p:ph type="sldNum" sz="quarter" idx="5"/>
          </p:nvPr>
        </p:nvSpPr>
        <p:spPr>
          <a:ln/>
        </p:spPr>
        <p:txBody>
          <a:bodyPr/>
          <a:lstStyle/>
          <a:p>
            <a:fld id="{37E7EDD0-055A-42D8-BF76-01ABEAD861E9}" type="slidenum">
              <a:rPr lang="en-US" altLang="en-US"/>
              <a:pPr/>
              <a:t>57</a:t>
            </a:fld>
            <a:endParaRPr lang="en-US" altLang="en-US"/>
          </a:p>
        </p:txBody>
      </p:sp>
      <p:sp>
        <p:nvSpPr>
          <p:cNvPr id="323586" name="Rectangle 2">
            <a:extLst>
              <a:ext uri="{FF2B5EF4-FFF2-40B4-BE49-F238E27FC236}">
                <a16:creationId xmlns:a16="http://schemas.microsoft.com/office/drawing/2014/main" id="{0E90C07B-AAF9-A47A-ADF7-5A7B78200D00}"/>
              </a:ext>
            </a:extLst>
          </p:cNvPr>
          <p:cNvSpPr>
            <a:spLocks noChangeArrowheads="1" noTextEdit="1"/>
          </p:cNvSpPr>
          <p:nvPr>
            <p:ph type="sldImg"/>
          </p:nvPr>
        </p:nvSpPr>
        <p:spPr>
          <a:ln/>
        </p:spPr>
      </p:sp>
      <p:sp>
        <p:nvSpPr>
          <p:cNvPr id="323587" name="Rectangle 3">
            <a:extLst>
              <a:ext uri="{FF2B5EF4-FFF2-40B4-BE49-F238E27FC236}">
                <a16:creationId xmlns:a16="http://schemas.microsoft.com/office/drawing/2014/main" id="{E6D0DD08-C90A-6123-565D-FFE67E91E26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FFB6E3-5980-FAFF-812B-D632BFE218A1}"/>
              </a:ext>
            </a:extLst>
          </p:cNvPr>
          <p:cNvSpPr>
            <a:spLocks noGrp="1" noChangeArrowheads="1"/>
          </p:cNvSpPr>
          <p:nvPr>
            <p:ph type="sldNum" sz="quarter" idx="5"/>
          </p:nvPr>
        </p:nvSpPr>
        <p:spPr>
          <a:ln/>
        </p:spPr>
        <p:txBody>
          <a:bodyPr/>
          <a:lstStyle/>
          <a:p>
            <a:fld id="{0824E0C1-ADDE-4757-8F51-95B2528C5089}" type="slidenum">
              <a:rPr lang="en-US" altLang="en-US"/>
              <a:pPr/>
              <a:t>58</a:t>
            </a:fld>
            <a:endParaRPr lang="en-US" altLang="en-US"/>
          </a:p>
        </p:txBody>
      </p:sp>
      <p:sp>
        <p:nvSpPr>
          <p:cNvPr id="324610" name="Rectangle 2">
            <a:extLst>
              <a:ext uri="{FF2B5EF4-FFF2-40B4-BE49-F238E27FC236}">
                <a16:creationId xmlns:a16="http://schemas.microsoft.com/office/drawing/2014/main" id="{42069A98-A3E1-955C-E523-081FEC187E79}"/>
              </a:ext>
            </a:extLst>
          </p:cNvPr>
          <p:cNvSpPr>
            <a:spLocks noChangeArrowheads="1" noTextEdit="1"/>
          </p:cNvSpPr>
          <p:nvPr>
            <p:ph type="sldImg"/>
          </p:nvPr>
        </p:nvSpPr>
        <p:spPr>
          <a:ln/>
        </p:spPr>
      </p:sp>
      <p:sp>
        <p:nvSpPr>
          <p:cNvPr id="324611" name="Rectangle 3">
            <a:extLst>
              <a:ext uri="{FF2B5EF4-FFF2-40B4-BE49-F238E27FC236}">
                <a16:creationId xmlns:a16="http://schemas.microsoft.com/office/drawing/2014/main" id="{300654D8-CFB2-AC5A-8851-BCDCD8B6C63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B4284D-7949-C671-7435-DCBA4A36F5CA}"/>
              </a:ext>
            </a:extLst>
          </p:cNvPr>
          <p:cNvSpPr>
            <a:spLocks noGrp="1" noChangeArrowheads="1"/>
          </p:cNvSpPr>
          <p:nvPr>
            <p:ph type="sldNum" sz="quarter" idx="5"/>
          </p:nvPr>
        </p:nvSpPr>
        <p:spPr>
          <a:ln/>
        </p:spPr>
        <p:txBody>
          <a:bodyPr/>
          <a:lstStyle/>
          <a:p>
            <a:fld id="{44BEB675-9E8D-4519-A78B-267244163AF1}" type="slidenum">
              <a:rPr lang="en-US" altLang="en-US"/>
              <a:pPr/>
              <a:t>59</a:t>
            </a:fld>
            <a:endParaRPr lang="en-US" altLang="en-US"/>
          </a:p>
        </p:txBody>
      </p:sp>
      <p:sp>
        <p:nvSpPr>
          <p:cNvPr id="325634" name="Rectangle 2">
            <a:extLst>
              <a:ext uri="{FF2B5EF4-FFF2-40B4-BE49-F238E27FC236}">
                <a16:creationId xmlns:a16="http://schemas.microsoft.com/office/drawing/2014/main" id="{F760130B-1ABB-2BB1-D6AF-6FE2D38C3E63}"/>
              </a:ext>
            </a:extLst>
          </p:cNvPr>
          <p:cNvSpPr>
            <a:spLocks noChangeArrowheads="1" noTextEdit="1"/>
          </p:cNvSpPr>
          <p:nvPr>
            <p:ph type="sldImg"/>
          </p:nvPr>
        </p:nvSpPr>
        <p:spPr>
          <a:ln/>
        </p:spPr>
      </p:sp>
      <p:sp>
        <p:nvSpPr>
          <p:cNvPr id="325635" name="Rectangle 3">
            <a:extLst>
              <a:ext uri="{FF2B5EF4-FFF2-40B4-BE49-F238E27FC236}">
                <a16:creationId xmlns:a16="http://schemas.microsoft.com/office/drawing/2014/main" id="{9329B550-BB19-E5B9-5773-F74BA964185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B75B29-9AD0-A9C6-6EE3-7C176D1B5159}"/>
              </a:ext>
            </a:extLst>
          </p:cNvPr>
          <p:cNvSpPr>
            <a:spLocks noGrp="1" noChangeArrowheads="1"/>
          </p:cNvSpPr>
          <p:nvPr>
            <p:ph type="sldNum" sz="quarter" idx="5"/>
          </p:nvPr>
        </p:nvSpPr>
        <p:spPr>
          <a:ln/>
        </p:spPr>
        <p:txBody>
          <a:bodyPr/>
          <a:lstStyle/>
          <a:p>
            <a:fld id="{69F2C646-93F8-48E8-AE23-29C1DFA1A5C0}" type="slidenum">
              <a:rPr lang="en-US" altLang="en-US"/>
              <a:pPr/>
              <a:t>6</a:t>
            </a:fld>
            <a:endParaRPr lang="en-US" altLang="en-US"/>
          </a:p>
        </p:txBody>
      </p:sp>
      <p:sp>
        <p:nvSpPr>
          <p:cNvPr id="130050" name="Rectangle 2">
            <a:extLst>
              <a:ext uri="{FF2B5EF4-FFF2-40B4-BE49-F238E27FC236}">
                <a16:creationId xmlns:a16="http://schemas.microsoft.com/office/drawing/2014/main" id="{DA96980F-85A7-FB71-8BB9-F01B144F4C46}"/>
              </a:ext>
            </a:extLst>
          </p:cNvPr>
          <p:cNvSpPr>
            <a:spLocks noChangeArrowheads="1" noTextEdit="1"/>
          </p:cNvSpPr>
          <p:nvPr>
            <p:ph type="sldImg"/>
          </p:nvPr>
        </p:nvSpPr>
        <p:spPr>
          <a:ln/>
        </p:spPr>
      </p:sp>
      <p:sp>
        <p:nvSpPr>
          <p:cNvPr id="130051" name="Rectangle 3">
            <a:extLst>
              <a:ext uri="{FF2B5EF4-FFF2-40B4-BE49-F238E27FC236}">
                <a16:creationId xmlns:a16="http://schemas.microsoft.com/office/drawing/2014/main" id="{63073E5A-2243-681C-801B-627C4A945AA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95DAF0-597F-D389-A3C8-B3ADD7850E51}"/>
              </a:ext>
            </a:extLst>
          </p:cNvPr>
          <p:cNvSpPr>
            <a:spLocks noGrp="1" noChangeArrowheads="1"/>
          </p:cNvSpPr>
          <p:nvPr>
            <p:ph type="sldNum" sz="quarter" idx="5"/>
          </p:nvPr>
        </p:nvSpPr>
        <p:spPr>
          <a:ln/>
        </p:spPr>
        <p:txBody>
          <a:bodyPr/>
          <a:lstStyle/>
          <a:p>
            <a:fld id="{47AD5DAE-A379-4379-9BBA-8BD99CF01C97}" type="slidenum">
              <a:rPr lang="en-US" altLang="en-US"/>
              <a:pPr/>
              <a:t>60</a:t>
            </a:fld>
            <a:endParaRPr lang="en-US" altLang="en-US"/>
          </a:p>
        </p:txBody>
      </p:sp>
      <p:sp>
        <p:nvSpPr>
          <p:cNvPr id="326658" name="Rectangle 2">
            <a:extLst>
              <a:ext uri="{FF2B5EF4-FFF2-40B4-BE49-F238E27FC236}">
                <a16:creationId xmlns:a16="http://schemas.microsoft.com/office/drawing/2014/main" id="{0FD3CB00-BA7D-9F9C-6F1F-77A776E2D81A}"/>
              </a:ext>
            </a:extLst>
          </p:cNvPr>
          <p:cNvSpPr>
            <a:spLocks noChangeArrowheads="1" noTextEdit="1"/>
          </p:cNvSpPr>
          <p:nvPr>
            <p:ph type="sldImg"/>
          </p:nvPr>
        </p:nvSpPr>
        <p:spPr>
          <a:ln/>
        </p:spPr>
      </p:sp>
      <p:sp>
        <p:nvSpPr>
          <p:cNvPr id="326659" name="Rectangle 3">
            <a:extLst>
              <a:ext uri="{FF2B5EF4-FFF2-40B4-BE49-F238E27FC236}">
                <a16:creationId xmlns:a16="http://schemas.microsoft.com/office/drawing/2014/main" id="{223927DF-75B9-02B4-6023-999435666CA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47E5AF-F926-2E24-AF9C-CB41FB23E100}"/>
              </a:ext>
            </a:extLst>
          </p:cNvPr>
          <p:cNvSpPr>
            <a:spLocks noGrp="1" noChangeArrowheads="1"/>
          </p:cNvSpPr>
          <p:nvPr>
            <p:ph type="sldNum" sz="quarter" idx="5"/>
          </p:nvPr>
        </p:nvSpPr>
        <p:spPr>
          <a:ln/>
        </p:spPr>
        <p:txBody>
          <a:bodyPr/>
          <a:lstStyle/>
          <a:p>
            <a:fld id="{A03120F9-8CB8-429C-836B-F776ADD71BB9}" type="slidenum">
              <a:rPr lang="en-US" altLang="en-US"/>
              <a:pPr/>
              <a:t>61</a:t>
            </a:fld>
            <a:endParaRPr lang="en-US" altLang="en-US"/>
          </a:p>
        </p:txBody>
      </p:sp>
      <p:sp>
        <p:nvSpPr>
          <p:cNvPr id="23554" name="Rectangle 2">
            <a:extLst>
              <a:ext uri="{FF2B5EF4-FFF2-40B4-BE49-F238E27FC236}">
                <a16:creationId xmlns:a16="http://schemas.microsoft.com/office/drawing/2014/main" id="{05F3FA88-C995-B20C-A97B-55BE79314F5E}"/>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a:extLst>
              <a:ext uri="{FF2B5EF4-FFF2-40B4-BE49-F238E27FC236}">
                <a16:creationId xmlns:a16="http://schemas.microsoft.com/office/drawing/2014/main" id="{F71E4724-0B43-2038-C6C9-815233834458}"/>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E2DA42-0563-404C-601E-AC19E3B04417}"/>
              </a:ext>
            </a:extLst>
          </p:cNvPr>
          <p:cNvSpPr>
            <a:spLocks noGrp="1" noChangeArrowheads="1"/>
          </p:cNvSpPr>
          <p:nvPr>
            <p:ph type="sldNum" sz="quarter" idx="5"/>
          </p:nvPr>
        </p:nvSpPr>
        <p:spPr>
          <a:ln/>
        </p:spPr>
        <p:txBody>
          <a:bodyPr/>
          <a:lstStyle/>
          <a:p>
            <a:fld id="{C23E8B20-4B00-411B-B856-A6EBE496A8AF}" type="slidenum">
              <a:rPr lang="en-US" altLang="en-US"/>
              <a:pPr/>
              <a:t>62</a:t>
            </a:fld>
            <a:endParaRPr lang="en-US" altLang="en-US"/>
          </a:p>
        </p:txBody>
      </p:sp>
      <p:sp>
        <p:nvSpPr>
          <p:cNvPr id="327682" name="Rectangle 2">
            <a:extLst>
              <a:ext uri="{FF2B5EF4-FFF2-40B4-BE49-F238E27FC236}">
                <a16:creationId xmlns:a16="http://schemas.microsoft.com/office/drawing/2014/main" id="{B5358AC4-567A-72F6-18EF-F889C2209A77}"/>
              </a:ext>
            </a:extLst>
          </p:cNvPr>
          <p:cNvSpPr>
            <a:spLocks noChangeArrowheads="1" noTextEdit="1"/>
          </p:cNvSpPr>
          <p:nvPr>
            <p:ph type="sldImg"/>
          </p:nvPr>
        </p:nvSpPr>
        <p:spPr>
          <a:ln/>
        </p:spPr>
      </p:sp>
      <p:sp>
        <p:nvSpPr>
          <p:cNvPr id="327683" name="Rectangle 3">
            <a:extLst>
              <a:ext uri="{FF2B5EF4-FFF2-40B4-BE49-F238E27FC236}">
                <a16:creationId xmlns:a16="http://schemas.microsoft.com/office/drawing/2014/main" id="{ABC8BC99-C141-6BDC-1D8F-F9AB49DC4C9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73B291-8D39-3862-D5F7-8884030168D8}"/>
              </a:ext>
            </a:extLst>
          </p:cNvPr>
          <p:cNvSpPr>
            <a:spLocks noGrp="1" noChangeArrowheads="1"/>
          </p:cNvSpPr>
          <p:nvPr>
            <p:ph type="sldNum" sz="quarter" idx="5"/>
          </p:nvPr>
        </p:nvSpPr>
        <p:spPr>
          <a:ln/>
        </p:spPr>
        <p:txBody>
          <a:bodyPr/>
          <a:lstStyle/>
          <a:p>
            <a:fld id="{D362A62C-D9A0-4CC7-AE6B-1EBBADB957A8}" type="slidenum">
              <a:rPr lang="en-US" altLang="en-US"/>
              <a:pPr/>
              <a:t>63</a:t>
            </a:fld>
            <a:endParaRPr lang="en-US" altLang="en-US"/>
          </a:p>
        </p:txBody>
      </p:sp>
      <p:sp>
        <p:nvSpPr>
          <p:cNvPr id="328706" name="Rectangle 2">
            <a:extLst>
              <a:ext uri="{FF2B5EF4-FFF2-40B4-BE49-F238E27FC236}">
                <a16:creationId xmlns:a16="http://schemas.microsoft.com/office/drawing/2014/main" id="{AE09C3B1-74BC-825C-A5B0-B2A5991F39BD}"/>
              </a:ext>
            </a:extLst>
          </p:cNvPr>
          <p:cNvSpPr>
            <a:spLocks noChangeArrowheads="1" noTextEdit="1"/>
          </p:cNvSpPr>
          <p:nvPr>
            <p:ph type="sldImg"/>
          </p:nvPr>
        </p:nvSpPr>
        <p:spPr>
          <a:ln/>
        </p:spPr>
      </p:sp>
      <p:sp>
        <p:nvSpPr>
          <p:cNvPr id="328707" name="Rectangle 3">
            <a:extLst>
              <a:ext uri="{FF2B5EF4-FFF2-40B4-BE49-F238E27FC236}">
                <a16:creationId xmlns:a16="http://schemas.microsoft.com/office/drawing/2014/main" id="{5735E2BA-8061-AE15-4425-5258B87A124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7DE70E-655F-B3C4-0A06-AE48EABAC136}"/>
              </a:ext>
            </a:extLst>
          </p:cNvPr>
          <p:cNvSpPr>
            <a:spLocks noGrp="1" noChangeArrowheads="1"/>
          </p:cNvSpPr>
          <p:nvPr>
            <p:ph type="sldNum" sz="quarter" idx="5"/>
          </p:nvPr>
        </p:nvSpPr>
        <p:spPr>
          <a:ln/>
        </p:spPr>
        <p:txBody>
          <a:bodyPr/>
          <a:lstStyle/>
          <a:p>
            <a:fld id="{CE08D06D-ABEE-4B2C-89BA-AC6A9F9A4679}" type="slidenum">
              <a:rPr lang="en-US" altLang="en-US"/>
              <a:pPr/>
              <a:t>64</a:t>
            </a:fld>
            <a:endParaRPr lang="en-US" altLang="en-US"/>
          </a:p>
        </p:txBody>
      </p:sp>
      <p:sp>
        <p:nvSpPr>
          <p:cNvPr id="268290" name="Rectangle 2">
            <a:extLst>
              <a:ext uri="{FF2B5EF4-FFF2-40B4-BE49-F238E27FC236}">
                <a16:creationId xmlns:a16="http://schemas.microsoft.com/office/drawing/2014/main" id="{23B26FA6-05EC-2CC2-4868-4EC3709A2689}"/>
              </a:ext>
            </a:extLst>
          </p:cNvPr>
          <p:cNvSpPr>
            <a:spLocks noChangeArrowheads="1" noTextEdit="1"/>
          </p:cNvSpPr>
          <p:nvPr>
            <p:ph type="sldImg"/>
          </p:nvPr>
        </p:nvSpPr>
        <p:spPr>
          <a:ln/>
        </p:spPr>
      </p:sp>
      <p:sp>
        <p:nvSpPr>
          <p:cNvPr id="268291" name="Rectangle 3">
            <a:extLst>
              <a:ext uri="{FF2B5EF4-FFF2-40B4-BE49-F238E27FC236}">
                <a16:creationId xmlns:a16="http://schemas.microsoft.com/office/drawing/2014/main" id="{AD3232FE-8418-5338-3A1A-BF92810CFC1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FD1744-71C7-7A2F-9D77-A4A17DE514C6}"/>
              </a:ext>
            </a:extLst>
          </p:cNvPr>
          <p:cNvSpPr>
            <a:spLocks noGrp="1" noChangeArrowheads="1"/>
          </p:cNvSpPr>
          <p:nvPr>
            <p:ph type="sldNum" sz="quarter" idx="5"/>
          </p:nvPr>
        </p:nvSpPr>
        <p:spPr>
          <a:ln/>
        </p:spPr>
        <p:txBody>
          <a:bodyPr/>
          <a:lstStyle/>
          <a:p>
            <a:fld id="{54C324AC-F3E2-4264-88C5-16BCA297C070}" type="slidenum">
              <a:rPr lang="en-US" altLang="en-US"/>
              <a:pPr/>
              <a:t>65</a:t>
            </a:fld>
            <a:endParaRPr lang="en-US" altLang="en-US"/>
          </a:p>
        </p:txBody>
      </p:sp>
      <p:sp>
        <p:nvSpPr>
          <p:cNvPr id="329730" name="Rectangle 2">
            <a:extLst>
              <a:ext uri="{FF2B5EF4-FFF2-40B4-BE49-F238E27FC236}">
                <a16:creationId xmlns:a16="http://schemas.microsoft.com/office/drawing/2014/main" id="{5621A0A4-0ADE-DC85-EE98-494D138F1269}"/>
              </a:ext>
            </a:extLst>
          </p:cNvPr>
          <p:cNvSpPr>
            <a:spLocks noChangeArrowheads="1" noTextEdit="1"/>
          </p:cNvSpPr>
          <p:nvPr>
            <p:ph type="sldImg"/>
          </p:nvPr>
        </p:nvSpPr>
        <p:spPr>
          <a:ln/>
        </p:spPr>
      </p:sp>
      <p:sp>
        <p:nvSpPr>
          <p:cNvPr id="329731" name="Rectangle 3">
            <a:extLst>
              <a:ext uri="{FF2B5EF4-FFF2-40B4-BE49-F238E27FC236}">
                <a16:creationId xmlns:a16="http://schemas.microsoft.com/office/drawing/2014/main" id="{22629516-F8C5-CA5D-C579-5391E3D25E1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C6589B-8D7E-07A2-4820-BB00490246B1}"/>
              </a:ext>
            </a:extLst>
          </p:cNvPr>
          <p:cNvSpPr>
            <a:spLocks noGrp="1" noChangeArrowheads="1"/>
          </p:cNvSpPr>
          <p:nvPr>
            <p:ph type="sldNum" sz="quarter" idx="5"/>
          </p:nvPr>
        </p:nvSpPr>
        <p:spPr>
          <a:ln/>
        </p:spPr>
        <p:txBody>
          <a:bodyPr/>
          <a:lstStyle/>
          <a:p>
            <a:fld id="{06F056D9-837A-435D-B5C9-14BFAA695122}" type="slidenum">
              <a:rPr lang="en-US" altLang="en-US"/>
              <a:pPr/>
              <a:t>66</a:t>
            </a:fld>
            <a:endParaRPr lang="en-US" altLang="en-US"/>
          </a:p>
        </p:txBody>
      </p:sp>
      <p:sp>
        <p:nvSpPr>
          <p:cNvPr id="330754" name="Rectangle 2">
            <a:extLst>
              <a:ext uri="{FF2B5EF4-FFF2-40B4-BE49-F238E27FC236}">
                <a16:creationId xmlns:a16="http://schemas.microsoft.com/office/drawing/2014/main" id="{DF6E85BF-1914-E25C-524A-BAB7F8E2D47A}"/>
              </a:ext>
            </a:extLst>
          </p:cNvPr>
          <p:cNvSpPr>
            <a:spLocks noChangeArrowheads="1" noTextEdit="1"/>
          </p:cNvSpPr>
          <p:nvPr>
            <p:ph type="sldImg"/>
          </p:nvPr>
        </p:nvSpPr>
        <p:spPr>
          <a:ln/>
        </p:spPr>
      </p:sp>
      <p:sp>
        <p:nvSpPr>
          <p:cNvPr id="330755" name="Rectangle 3">
            <a:extLst>
              <a:ext uri="{FF2B5EF4-FFF2-40B4-BE49-F238E27FC236}">
                <a16:creationId xmlns:a16="http://schemas.microsoft.com/office/drawing/2014/main" id="{A0906751-2F46-6940-5373-A6054994C6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D7EB27-0200-61BE-A5D7-D9F47A464123}"/>
              </a:ext>
            </a:extLst>
          </p:cNvPr>
          <p:cNvSpPr>
            <a:spLocks noGrp="1" noChangeArrowheads="1"/>
          </p:cNvSpPr>
          <p:nvPr>
            <p:ph type="sldNum" sz="quarter" idx="5"/>
          </p:nvPr>
        </p:nvSpPr>
        <p:spPr>
          <a:ln/>
        </p:spPr>
        <p:txBody>
          <a:bodyPr/>
          <a:lstStyle/>
          <a:p>
            <a:fld id="{6D894F56-0D6E-404D-92A1-A00035E47629}" type="slidenum">
              <a:rPr lang="en-US" altLang="en-US"/>
              <a:pPr/>
              <a:t>67</a:t>
            </a:fld>
            <a:endParaRPr lang="en-US" altLang="en-US"/>
          </a:p>
        </p:txBody>
      </p:sp>
      <p:sp>
        <p:nvSpPr>
          <p:cNvPr id="331778" name="Rectangle 2">
            <a:extLst>
              <a:ext uri="{FF2B5EF4-FFF2-40B4-BE49-F238E27FC236}">
                <a16:creationId xmlns:a16="http://schemas.microsoft.com/office/drawing/2014/main" id="{8F5CD18D-86C1-3A3D-FB26-0593CA218140}"/>
              </a:ext>
            </a:extLst>
          </p:cNvPr>
          <p:cNvSpPr>
            <a:spLocks noChangeArrowheads="1" noTextEdit="1"/>
          </p:cNvSpPr>
          <p:nvPr>
            <p:ph type="sldImg"/>
          </p:nvPr>
        </p:nvSpPr>
        <p:spPr>
          <a:ln/>
        </p:spPr>
      </p:sp>
      <p:sp>
        <p:nvSpPr>
          <p:cNvPr id="331779" name="Rectangle 3">
            <a:extLst>
              <a:ext uri="{FF2B5EF4-FFF2-40B4-BE49-F238E27FC236}">
                <a16:creationId xmlns:a16="http://schemas.microsoft.com/office/drawing/2014/main" id="{BFB94A0D-9745-AABB-8D31-97E7876CD09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89F725-0417-F385-C6EA-E388AFF5324C}"/>
              </a:ext>
            </a:extLst>
          </p:cNvPr>
          <p:cNvSpPr>
            <a:spLocks noGrp="1" noChangeArrowheads="1"/>
          </p:cNvSpPr>
          <p:nvPr>
            <p:ph type="sldNum" sz="quarter" idx="5"/>
          </p:nvPr>
        </p:nvSpPr>
        <p:spPr>
          <a:ln/>
        </p:spPr>
        <p:txBody>
          <a:bodyPr/>
          <a:lstStyle/>
          <a:p>
            <a:fld id="{8EA1E406-93DB-4370-A148-402E1180D65A}" type="slidenum">
              <a:rPr lang="en-US" altLang="en-US"/>
              <a:pPr/>
              <a:t>68</a:t>
            </a:fld>
            <a:endParaRPr lang="en-US" altLang="en-US"/>
          </a:p>
        </p:txBody>
      </p:sp>
      <p:sp>
        <p:nvSpPr>
          <p:cNvPr id="332802" name="Rectangle 2">
            <a:extLst>
              <a:ext uri="{FF2B5EF4-FFF2-40B4-BE49-F238E27FC236}">
                <a16:creationId xmlns:a16="http://schemas.microsoft.com/office/drawing/2014/main" id="{B0197238-CBF2-D12C-125C-250D86DDB224}"/>
              </a:ext>
            </a:extLst>
          </p:cNvPr>
          <p:cNvSpPr>
            <a:spLocks noChangeArrowheads="1" noTextEdit="1"/>
          </p:cNvSpPr>
          <p:nvPr>
            <p:ph type="sldImg"/>
          </p:nvPr>
        </p:nvSpPr>
        <p:spPr>
          <a:ln/>
        </p:spPr>
      </p:sp>
      <p:sp>
        <p:nvSpPr>
          <p:cNvPr id="332803" name="Rectangle 3">
            <a:extLst>
              <a:ext uri="{FF2B5EF4-FFF2-40B4-BE49-F238E27FC236}">
                <a16:creationId xmlns:a16="http://schemas.microsoft.com/office/drawing/2014/main" id="{AC6E383C-4C1E-8E0C-50B7-E02B3EA9403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B50375-DDD8-B5DB-B57F-35BE97FDF7FA}"/>
              </a:ext>
            </a:extLst>
          </p:cNvPr>
          <p:cNvSpPr>
            <a:spLocks noGrp="1" noChangeArrowheads="1"/>
          </p:cNvSpPr>
          <p:nvPr>
            <p:ph type="sldNum" sz="quarter" idx="5"/>
          </p:nvPr>
        </p:nvSpPr>
        <p:spPr>
          <a:ln/>
        </p:spPr>
        <p:txBody>
          <a:bodyPr/>
          <a:lstStyle/>
          <a:p>
            <a:fld id="{C6304670-93C7-4350-B09B-DECCA20150B6}" type="slidenum">
              <a:rPr lang="en-US" altLang="en-US"/>
              <a:pPr/>
              <a:t>69</a:t>
            </a:fld>
            <a:endParaRPr lang="en-US" altLang="en-US"/>
          </a:p>
        </p:txBody>
      </p:sp>
      <p:sp>
        <p:nvSpPr>
          <p:cNvPr id="333826" name="Rectangle 2">
            <a:extLst>
              <a:ext uri="{FF2B5EF4-FFF2-40B4-BE49-F238E27FC236}">
                <a16:creationId xmlns:a16="http://schemas.microsoft.com/office/drawing/2014/main" id="{BFC305C0-FDBC-F22C-641A-8F8E7B4C75F6}"/>
              </a:ext>
            </a:extLst>
          </p:cNvPr>
          <p:cNvSpPr>
            <a:spLocks noChangeArrowheads="1" noTextEdit="1"/>
          </p:cNvSpPr>
          <p:nvPr>
            <p:ph type="sldImg"/>
          </p:nvPr>
        </p:nvSpPr>
        <p:spPr>
          <a:ln/>
        </p:spPr>
      </p:sp>
      <p:sp>
        <p:nvSpPr>
          <p:cNvPr id="333827" name="Rectangle 3">
            <a:extLst>
              <a:ext uri="{FF2B5EF4-FFF2-40B4-BE49-F238E27FC236}">
                <a16:creationId xmlns:a16="http://schemas.microsoft.com/office/drawing/2014/main" id="{E817B48C-516E-1ABE-3954-099FC0C633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6F9383-A4FB-91FF-A843-E32CB4D5FD02}"/>
              </a:ext>
            </a:extLst>
          </p:cNvPr>
          <p:cNvSpPr>
            <a:spLocks noGrp="1" noChangeArrowheads="1"/>
          </p:cNvSpPr>
          <p:nvPr>
            <p:ph type="sldNum" sz="quarter" idx="5"/>
          </p:nvPr>
        </p:nvSpPr>
        <p:spPr>
          <a:ln/>
        </p:spPr>
        <p:txBody>
          <a:bodyPr/>
          <a:lstStyle/>
          <a:p>
            <a:fld id="{CBCBFF76-B571-4E1F-86C0-52EBBFE6899C}" type="slidenum">
              <a:rPr lang="en-US" altLang="en-US"/>
              <a:pPr/>
              <a:t>7</a:t>
            </a:fld>
            <a:endParaRPr lang="en-US" altLang="en-US"/>
          </a:p>
        </p:txBody>
      </p:sp>
      <p:sp>
        <p:nvSpPr>
          <p:cNvPr id="131074" name="Rectangle 2">
            <a:extLst>
              <a:ext uri="{FF2B5EF4-FFF2-40B4-BE49-F238E27FC236}">
                <a16:creationId xmlns:a16="http://schemas.microsoft.com/office/drawing/2014/main" id="{99EF154C-0809-DBD1-4D72-AED111B6C547}"/>
              </a:ext>
            </a:extLst>
          </p:cNvPr>
          <p:cNvSpPr>
            <a:spLocks noChangeArrowheads="1" noTextEdit="1"/>
          </p:cNvSpPr>
          <p:nvPr>
            <p:ph type="sldImg"/>
          </p:nvPr>
        </p:nvSpPr>
        <p:spPr>
          <a:ln/>
        </p:spPr>
      </p:sp>
      <p:sp>
        <p:nvSpPr>
          <p:cNvPr id="131075" name="Rectangle 3">
            <a:extLst>
              <a:ext uri="{FF2B5EF4-FFF2-40B4-BE49-F238E27FC236}">
                <a16:creationId xmlns:a16="http://schemas.microsoft.com/office/drawing/2014/main" id="{87677179-4A8D-2575-512B-FC25E19F680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0415C0-8A76-7B92-63CD-AF04B5D63863}"/>
              </a:ext>
            </a:extLst>
          </p:cNvPr>
          <p:cNvSpPr>
            <a:spLocks noGrp="1" noChangeArrowheads="1"/>
          </p:cNvSpPr>
          <p:nvPr>
            <p:ph type="sldNum" sz="quarter" idx="5"/>
          </p:nvPr>
        </p:nvSpPr>
        <p:spPr>
          <a:ln/>
        </p:spPr>
        <p:txBody>
          <a:bodyPr/>
          <a:lstStyle/>
          <a:p>
            <a:fld id="{6F30787B-978C-4E2D-BEA9-B07812B9BC61}" type="slidenum">
              <a:rPr lang="en-US" altLang="en-US"/>
              <a:pPr/>
              <a:t>70</a:t>
            </a:fld>
            <a:endParaRPr lang="en-US" altLang="en-US"/>
          </a:p>
        </p:txBody>
      </p:sp>
      <p:sp>
        <p:nvSpPr>
          <p:cNvPr id="334850" name="Rectangle 2">
            <a:extLst>
              <a:ext uri="{FF2B5EF4-FFF2-40B4-BE49-F238E27FC236}">
                <a16:creationId xmlns:a16="http://schemas.microsoft.com/office/drawing/2014/main" id="{35E01D58-D632-05F3-2D4A-0D5C153FA065}"/>
              </a:ext>
            </a:extLst>
          </p:cNvPr>
          <p:cNvSpPr>
            <a:spLocks noChangeArrowheads="1" noTextEdit="1"/>
          </p:cNvSpPr>
          <p:nvPr>
            <p:ph type="sldImg"/>
          </p:nvPr>
        </p:nvSpPr>
        <p:spPr>
          <a:ln/>
        </p:spPr>
      </p:sp>
      <p:sp>
        <p:nvSpPr>
          <p:cNvPr id="334851" name="Rectangle 3">
            <a:extLst>
              <a:ext uri="{FF2B5EF4-FFF2-40B4-BE49-F238E27FC236}">
                <a16:creationId xmlns:a16="http://schemas.microsoft.com/office/drawing/2014/main" id="{B97B5F72-34A7-7596-0E43-F7DA88F57EF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3067DF-EC57-43A8-3BAE-E4EA403BCB04}"/>
              </a:ext>
            </a:extLst>
          </p:cNvPr>
          <p:cNvSpPr>
            <a:spLocks noGrp="1" noChangeArrowheads="1"/>
          </p:cNvSpPr>
          <p:nvPr>
            <p:ph type="sldNum" sz="quarter" idx="5"/>
          </p:nvPr>
        </p:nvSpPr>
        <p:spPr>
          <a:ln/>
        </p:spPr>
        <p:txBody>
          <a:bodyPr/>
          <a:lstStyle/>
          <a:p>
            <a:fld id="{DDECB220-C1B1-47E3-AF0D-0E64AB1C87B8}" type="slidenum">
              <a:rPr lang="en-US" altLang="en-US"/>
              <a:pPr/>
              <a:t>71</a:t>
            </a:fld>
            <a:endParaRPr lang="en-US" altLang="en-US"/>
          </a:p>
        </p:txBody>
      </p:sp>
      <p:sp>
        <p:nvSpPr>
          <p:cNvPr id="335874" name="Rectangle 2">
            <a:extLst>
              <a:ext uri="{FF2B5EF4-FFF2-40B4-BE49-F238E27FC236}">
                <a16:creationId xmlns:a16="http://schemas.microsoft.com/office/drawing/2014/main" id="{D037BF4D-F7AF-CA3F-D4B6-EF2ADF55EE41}"/>
              </a:ext>
            </a:extLst>
          </p:cNvPr>
          <p:cNvSpPr>
            <a:spLocks noChangeArrowheads="1" noTextEdit="1"/>
          </p:cNvSpPr>
          <p:nvPr>
            <p:ph type="sldImg"/>
          </p:nvPr>
        </p:nvSpPr>
        <p:spPr>
          <a:ln/>
        </p:spPr>
      </p:sp>
      <p:sp>
        <p:nvSpPr>
          <p:cNvPr id="335875" name="Rectangle 3">
            <a:extLst>
              <a:ext uri="{FF2B5EF4-FFF2-40B4-BE49-F238E27FC236}">
                <a16:creationId xmlns:a16="http://schemas.microsoft.com/office/drawing/2014/main" id="{193ACBC3-7DE6-0EA8-C072-21EB0EB6426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A989B1-C0E6-26FB-5448-43666618F314}"/>
              </a:ext>
            </a:extLst>
          </p:cNvPr>
          <p:cNvSpPr>
            <a:spLocks noGrp="1" noChangeArrowheads="1"/>
          </p:cNvSpPr>
          <p:nvPr>
            <p:ph type="sldNum" sz="quarter" idx="5"/>
          </p:nvPr>
        </p:nvSpPr>
        <p:spPr>
          <a:ln/>
        </p:spPr>
        <p:txBody>
          <a:bodyPr/>
          <a:lstStyle/>
          <a:p>
            <a:fld id="{9FDD0648-788E-43A9-BCB2-6213F58FA0A3}" type="slidenum">
              <a:rPr lang="en-US" altLang="en-US"/>
              <a:pPr/>
              <a:t>72</a:t>
            </a:fld>
            <a:endParaRPr lang="en-US" altLang="en-US"/>
          </a:p>
        </p:txBody>
      </p:sp>
      <p:sp>
        <p:nvSpPr>
          <p:cNvPr id="336898" name="Rectangle 2">
            <a:extLst>
              <a:ext uri="{FF2B5EF4-FFF2-40B4-BE49-F238E27FC236}">
                <a16:creationId xmlns:a16="http://schemas.microsoft.com/office/drawing/2014/main" id="{8BACD3CE-FE97-ACA6-148E-C2DD311CBCD4}"/>
              </a:ext>
            </a:extLst>
          </p:cNvPr>
          <p:cNvSpPr>
            <a:spLocks noChangeArrowheads="1" noTextEdit="1"/>
          </p:cNvSpPr>
          <p:nvPr>
            <p:ph type="sldImg"/>
          </p:nvPr>
        </p:nvSpPr>
        <p:spPr>
          <a:ln/>
        </p:spPr>
      </p:sp>
      <p:sp>
        <p:nvSpPr>
          <p:cNvPr id="336899" name="Rectangle 3">
            <a:extLst>
              <a:ext uri="{FF2B5EF4-FFF2-40B4-BE49-F238E27FC236}">
                <a16:creationId xmlns:a16="http://schemas.microsoft.com/office/drawing/2014/main" id="{E8E057A7-902A-AC6E-9623-B7D526BD8DA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EE0818-084C-3235-E7B9-8F491D3F1C12}"/>
              </a:ext>
            </a:extLst>
          </p:cNvPr>
          <p:cNvSpPr>
            <a:spLocks noGrp="1" noChangeArrowheads="1"/>
          </p:cNvSpPr>
          <p:nvPr>
            <p:ph type="sldNum" sz="quarter" idx="5"/>
          </p:nvPr>
        </p:nvSpPr>
        <p:spPr>
          <a:ln/>
        </p:spPr>
        <p:txBody>
          <a:bodyPr/>
          <a:lstStyle/>
          <a:p>
            <a:fld id="{C11D1E81-6466-40B3-BA24-033166629ACB}" type="slidenum">
              <a:rPr lang="en-US" altLang="en-US"/>
              <a:pPr/>
              <a:t>73</a:t>
            </a:fld>
            <a:endParaRPr lang="en-US" altLang="en-US"/>
          </a:p>
        </p:txBody>
      </p:sp>
      <p:sp>
        <p:nvSpPr>
          <p:cNvPr id="337922" name="Rectangle 2">
            <a:extLst>
              <a:ext uri="{FF2B5EF4-FFF2-40B4-BE49-F238E27FC236}">
                <a16:creationId xmlns:a16="http://schemas.microsoft.com/office/drawing/2014/main" id="{FE09B5BF-3562-B23E-F8DD-0F64897E5E8F}"/>
              </a:ext>
            </a:extLst>
          </p:cNvPr>
          <p:cNvSpPr>
            <a:spLocks noChangeArrowheads="1" noTextEdit="1"/>
          </p:cNvSpPr>
          <p:nvPr>
            <p:ph type="sldImg"/>
          </p:nvPr>
        </p:nvSpPr>
        <p:spPr>
          <a:ln/>
        </p:spPr>
      </p:sp>
      <p:sp>
        <p:nvSpPr>
          <p:cNvPr id="337923" name="Rectangle 3">
            <a:extLst>
              <a:ext uri="{FF2B5EF4-FFF2-40B4-BE49-F238E27FC236}">
                <a16:creationId xmlns:a16="http://schemas.microsoft.com/office/drawing/2014/main" id="{E62DA04D-BBA7-9F35-128B-09833F7B8C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D8D846-61ED-B8AC-5F81-2E747A11788A}"/>
              </a:ext>
            </a:extLst>
          </p:cNvPr>
          <p:cNvSpPr>
            <a:spLocks noGrp="1" noChangeArrowheads="1"/>
          </p:cNvSpPr>
          <p:nvPr>
            <p:ph type="sldNum" sz="quarter" idx="5"/>
          </p:nvPr>
        </p:nvSpPr>
        <p:spPr>
          <a:ln/>
        </p:spPr>
        <p:txBody>
          <a:bodyPr/>
          <a:lstStyle/>
          <a:p>
            <a:fld id="{7BE56152-84ED-4AEC-BE79-B7D0CD4BCC1F}" type="slidenum">
              <a:rPr lang="en-US" altLang="en-US"/>
              <a:pPr/>
              <a:t>74</a:t>
            </a:fld>
            <a:endParaRPr lang="en-US" altLang="en-US"/>
          </a:p>
        </p:txBody>
      </p:sp>
      <p:sp>
        <p:nvSpPr>
          <p:cNvPr id="338946" name="Rectangle 2">
            <a:extLst>
              <a:ext uri="{FF2B5EF4-FFF2-40B4-BE49-F238E27FC236}">
                <a16:creationId xmlns:a16="http://schemas.microsoft.com/office/drawing/2014/main" id="{B0791D49-73C3-7036-C3AE-AC4B5DFF8287}"/>
              </a:ext>
            </a:extLst>
          </p:cNvPr>
          <p:cNvSpPr>
            <a:spLocks noChangeArrowheads="1" noTextEdit="1"/>
          </p:cNvSpPr>
          <p:nvPr>
            <p:ph type="sldImg"/>
          </p:nvPr>
        </p:nvSpPr>
        <p:spPr>
          <a:ln/>
        </p:spPr>
      </p:sp>
      <p:sp>
        <p:nvSpPr>
          <p:cNvPr id="338947" name="Rectangle 3">
            <a:extLst>
              <a:ext uri="{FF2B5EF4-FFF2-40B4-BE49-F238E27FC236}">
                <a16:creationId xmlns:a16="http://schemas.microsoft.com/office/drawing/2014/main" id="{6337ADB8-3D09-926C-F2F3-CD9ED74C7E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2EC96A-5A81-4A35-4D3A-EAB4E2D4C79D}"/>
              </a:ext>
            </a:extLst>
          </p:cNvPr>
          <p:cNvSpPr>
            <a:spLocks noGrp="1" noChangeArrowheads="1"/>
          </p:cNvSpPr>
          <p:nvPr>
            <p:ph type="sldNum" sz="quarter" idx="5"/>
          </p:nvPr>
        </p:nvSpPr>
        <p:spPr>
          <a:ln/>
        </p:spPr>
        <p:txBody>
          <a:bodyPr/>
          <a:lstStyle/>
          <a:p>
            <a:fld id="{C204333E-F444-4620-ACA1-505ABE4EA22F}" type="slidenum">
              <a:rPr lang="en-US" altLang="en-US"/>
              <a:pPr/>
              <a:t>75</a:t>
            </a:fld>
            <a:endParaRPr lang="en-US" altLang="en-US"/>
          </a:p>
        </p:txBody>
      </p:sp>
      <p:sp>
        <p:nvSpPr>
          <p:cNvPr id="291842" name="Rectangle 2">
            <a:extLst>
              <a:ext uri="{FF2B5EF4-FFF2-40B4-BE49-F238E27FC236}">
                <a16:creationId xmlns:a16="http://schemas.microsoft.com/office/drawing/2014/main" id="{413FB7A4-11D5-9167-D639-CE485474B666}"/>
              </a:ext>
            </a:extLst>
          </p:cNvPr>
          <p:cNvSpPr>
            <a:spLocks noChangeArrowheads="1" noTextEdit="1"/>
          </p:cNvSpPr>
          <p:nvPr>
            <p:ph type="sldImg"/>
          </p:nvPr>
        </p:nvSpPr>
        <p:spPr>
          <a:ln/>
        </p:spPr>
      </p:sp>
      <p:sp>
        <p:nvSpPr>
          <p:cNvPr id="291843" name="Rectangle 3">
            <a:extLst>
              <a:ext uri="{FF2B5EF4-FFF2-40B4-BE49-F238E27FC236}">
                <a16:creationId xmlns:a16="http://schemas.microsoft.com/office/drawing/2014/main" id="{33846D57-A8F5-208E-F058-5A10B478736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667BA0-5C06-31D9-B43B-6E1639C01257}"/>
              </a:ext>
            </a:extLst>
          </p:cNvPr>
          <p:cNvSpPr>
            <a:spLocks noGrp="1" noChangeArrowheads="1"/>
          </p:cNvSpPr>
          <p:nvPr>
            <p:ph type="sldNum" sz="quarter" idx="5"/>
          </p:nvPr>
        </p:nvSpPr>
        <p:spPr>
          <a:ln/>
        </p:spPr>
        <p:txBody>
          <a:bodyPr/>
          <a:lstStyle/>
          <a:p>
            <a:fld id="{CA740AD9-08E8-4FFF-BCB2-0EC8066A7F17}" type="slidenum">
              <a:rPr lang="en-US" altLang="en-US"/>
              <a:pPr/>
              <a:t>76</a:t>
            </a:fld>
            <a:endParaRPr lang="en-US" altLang="en-US"/>
          </a:p>
        </p:txBody>
      </p:sp>
      <p:sp>
        <p:nvSpPr>
          <p:cNvPr id="293890" name="Rectangle 2">
            <a:extLst>
              <a:ext uri="{FF2B5EF4-FFF2-40B4-BE49-F238E27FC236}">
                <a16:creationId xmlns:a16="http://schemas.microsoft.com/office/drawing/2014/main" id="{872702E4-88D4-CDC6-3766-24011A520682}"/>
              </a:ext>
            </a:extLst>
          </p:cNvPr>
          <p:cNvSpPr>
            <a:spLocks noChangeArrowheads="1" noTextEdit="1"/>
          </p:cNvSpPr>
          <p:nvPr>
            <p:ph type="sldImg"/>
          </p:nvPr>
        </p:nvSpPr>
        <p:spPr>
          <a:ln/>
        </p:spPr>
      </p:sp>
      <p:sp>
        <p:nvSpPr>
          <p:cNvPr id="293891" name="Rectangle 3">
            <a:extLst>
              <a:ext uri="{FF2B5EF4-FFF2-40B4-BE49-F238E27FC236}">
                <a16:creationId xmlns:a16="http://schemas.microsoft.com/office/drawing/2014/main" id="{F66E72FB-8B48-D85E-5E00-2DB42543E5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603188-5926-CAC5-0770-870AD69ED054}"/>
              </a:ext>
            </a:extLst>
          </p:cNvPr>
          <p:cNvSpPr>
            <a:spLocks noGrp="1" noChangeArrowheads="1"/>
          </p:cNvSpPr>
          <p:nvPr>
            <p:ph type="sldNum" sz="quarter" idx="5"/>
          </p:nvPr>
        </p:nvSpPr>
        <p:spPr>
          <a:ln/>
        </p:spPr>
        <p:txBody>
          <a:bodyPr/>
          <a:lstStyle/>
          <a:p>
            <a:fld id="{3D77C8FB-2A68-4044-B3BE-E39B23D18004}" type="slidenum">
              <a:rPr lang="en-US" altLang="en-US"/>
              <a:pPr/>
              <a:t>77</a:t>
            </a:fld>
            <a:endParaRPr lang="en-US" altLang="en-US"/>
          </a:p>
        </p:txBody>
      </p:sp>
      <p:sp>
        <p:nvSpPr>
          <p:cNvPr id="339970" name="Rectangle 2">
            <a:extLst>
              <a:ext uri="{FF2B5EF4-FFF2-40B4-BE49-F238E27FC236}">
                <a16:creationId xmlns:a16="http://schemas.microsoft.com/office/drawing/2014/main" id="{DA0C0CA1-BC50-329C-2CD1-E4D695909A9C}"/>
              </a:ext>
            </a:extLst>
          </p:cNvPr>
          <p:cNvSpPr>
            <a:spLocks noChangeArrowheads="1" noTextEdit="1"/>
          </p:cNvSpPr>
          <p:nvPr>
            <p:ph type="sldImg"/>
          </p:nvPr>
        </p:nvSpPr>
        <p:spPr>
          <a:ln/>
        </p:spPr>
      </p:sp>
      <p:sp>
        <p:nvSpPr>
          <p:cNvPr id="339971" name="Rectangle 3">
            <a:extLst>
              <a:ext uri="{FF2B5EF4-FFF2-40B4-BE49-F238E27FC236}">
                <a16:creationId xmlns:a16="http://schemas.microsoft.com/office/drawing/2014/main" id="{5C4FDB8E-D975-0DBE-0E31-85B7E158DA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5B8BD7-21F3-3136-1EA7-FB502F570696}"/>
              </a:ext>
            </a:extLst>
          </p:cNvPr>
          <p:cNvSpPr>
            <a:spLocks noGrp="1" noChangeArrowheads="1"/>
          </p:cNvSpPr>
          <p:nvPr>
            <p:ph type="sldNum" sz="quarter" idx="5"/>
          </p:nvPr>
        </p:nvSpPr>
        <p:spPr>
          <a:ln/>
        </p:spPr>
        <p:txBody>
          <a:bodyPr/>
          <a:lstStyle/>
          <a:p>
            <a:fld id="{6C8982FB-58C4-408A-8DDA-E549D3C8F2CF}" type="slidenum">
              <a:rPr lang="en-US" altLang="en-US"/>
              <a:pPr/>
              <a:t>78</a:t>
            </a:fld>
            <a:endParaRPr lang="en-US" altLang="en-US"/>
          </a:p>
        </p:txBody>
      </p:sp>
      <p:sp>
        <p:nvSpPr>
          <p:cNvPr id="340994" name="Rectangle 2">
            <a:extLst>
              <a:ext uri="{FF2B5EF4-FFF2-40B4-BE49-F238E27FC236}">
                <a16:creationId xmlns:a16="http://schemas.microsoft.com/office/drawing/2014/main" id="{67E00DB8-E194-95B1-DEBE-F40A281F3BDE}"/>
              </a:ext>
            </a:extLst>
          </p:cNvPr>
          <p:cNvSpPr>
            <a:spLocks noChangeArrowheads="1" noTextEdit="1"/>
          </p:cNvSpPr>
          <p:nvPr>
            <p:ph type="sldImg"/>
          </p:nvPr>
        </p:nvSpPr>
        <p:spPr>
          <a:ln/>
        </p:spPr>
      </p:sp>
      <p:sp>
        <p:nvSpPr>
          <p:cNvPr id="340995" name="Rectangle 3">
            <a:extLst>
              <a:ext uri="{FF2B5EF4-FFF2-40B4-BE49-F238E27FC236}">
                <a16:creationId xmlns:a16="http://schemas.microsoft.com/office/drawing/2014/main" id="{2A91E8DC-AB1B-B426-FBBA-01BCDE8506A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B92317-7A75-4D10-349F-66F5F136B854}"/>
              </a:ext>
            </a:extLst>
          </p:cNvPr>
          <p:cNvSpPr>
            <a:spLocks noGrp="1" noChangeArrowheads="1"/>
          </p:cNvSpPr>
          <p:nvPr>
            <p:ph type="sldNum" sz="quarter" idx="5"/>
          </p:nvPr>
        </p:nvSpPr>
        <p:spPr>
          <a:ln/>
        </p:spPr>
        <p:txBody>
          <a:bodyPr/>
          <a:lstStyle/>
          <a:p>
            <a:fld id="{AED0F52D-9342-4C08-89BF-8CAF120B23E4}" type="slidenum">
              <a:rPr lang="en-US" altLang="en-US"/>
              <a:pPr/>
              <a:t>79</a:t>
            </a:fld>
            <a:endParaRPr lang="en-US" altLang="en-US"/>
          </a:p>
        </p:txBody>
      </p:sp>
      <p:sp>
        <p:nvSpPr>
          <p:cNvPr id="72706" name="Rectangle 2">
            <a:extLst>
              <a:ext uri="{FF2B5EF4-FFF2-40B4-BE49-F238E27FC236}">
                <a16:creationId xmlns:a16="http://schemas.microsoft.com/office/drawing/2014/main" id="{24C016B9-9CBC-4426-726A-F5D7545217EB}"/>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5C3AFD15-51FA-8EAA-DA48-B505CAF6A14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81259A-5777-EBE7-B387-DE387AD061EA}"/>
              </a:ext>
            </a:extLst>
          </p:cNvPr>
          <p:cNvSpPr>
            <a:spLocks noGrp="1" noChangeArrowheads="1"/>
          </p:cNvSpPr>
          <p:nvPr>
            <p:ph type="sldNum" sz="quarter" idx="5"/>
          </p:nvPr>
        </p:nvSpPr>
        <p:spPr>
          <a:ln/>
        </p:spPr>
        <p:txBody>
          <a:bodyPr/>
          <a:lstStyle/>
          <a:p>
            <a:fld id="{D58A3621-02F5-406C-9FFC-03A64597742C}" type="slidenum">
              <a:rPr lang="en-US" altLang="en-US"/>
              <a:pPr/>
              <a:t>8</a:t>
            </a:fld>
            <a:endParaRPr lang="en-US" altLang="en-US"/>
          </a:p>
        </p:txBody>
      </p:sp>
      <p:sp>
        <p:nvSpPr>
          <p:cNvPr id="132098" name="Rectangle 2">
            <a:extLst>
              <a:ext uri="{FF2B5EF4-FFF2-40B4-BE49-F238E27FC236}">
                <a16:creationId xmlns:a16="http://schemas.microsoft.com/office/drawing/2014/main" id="{FA790132-D3B4-64DE-4446-973A0BCA6C33}"/>
              </a:ext>
            </a:extLst>
          </p:cNvPr>
          <p:cNvSpPr>
            <a:spLocks noChangeArrowheads="1" noTextEdit="1"/>
          </p:cNvSpPr>
          <p:nvPr>
            <p:ph type="sldImg"/>
          </p:nvPr>
        </p:nvSpPr>
        <p:spPr>
          <a:ln/>
        </p:spPr>
      </p:sp>
      <p:sp>
        <p:nvSpPr>
          <p:cNvPr id="132099" name="Rectangle 3">
            <a:extLst>
              <a:ext uri="{FF2B5EF4-FFF2-40B4-BE49-F238E27FC236}">
                <a16:creationId xmlns:a16="http://schemas.microsoft.com/office/drawing/2014/main" id="{1237E883-42D2-BACD-B3F6-F6CA10E9B9A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333892-DB00-B011-8CEB-2022BE805ED2}"/>
              </a:ext>
            </a:extLst>
          </p:cNvPr>
          <p:cNvSpPr>
            <a:spLocks noGrp="1" noChangeArrowheads="1"/>
          </p:cNvSpPr>
          <p:nvPr>
            <p:ph type="sldNum" sz="quarter" idx="5"/>
          </p:nvPr>
        </p:nvSpPr>
        <p:spPr>
          <a:ln/>
        </p:spPr>
        <p:txBody>
          <a:bodyPr/>
          <a:lstStyle/>
          <a:p>
            <a:fld id="{3DB849B8-3435-483F-B206-7F88A6C0CDDC}" type="slidenum">
              <a:rPr lang="en-US" altLang="en-US"/>
              <a:pPr/>
              <a:t>80</a:t>
            </a:fld>
            <a:endParaRPr lang="en-US" altLang="en-US"/>
          </a:p>
        </p:txBody>
      </p:sp>
      <p:sp>
        <p:nvSpPr>
          <p:cNvPr id="86018" name="Rectangle 2">
            <a:extLst>
              <a:ext uri="{FF2B5EF4-FFF2-40B4-BE49-F238E27FC236}">
                <a16:creationId xmlns:a16="http://schemas.microsoft.com/office/drawing/2014/main" id="{4F5AF57D-B0DD-F773-D52D-99A0EF79F103}"/>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a:extLst>
              <a:ext uri="{FF2B5EF4-FFF2-40B4-BE49-F238E27FC236}">
                <a16:creationId xmlns:a16="http://schemas.microsoft.com/office/drawing/2014/main" id="{8B1BF580-4B58-ADF6-4527-11DDB87A2A43}"/>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981C08-D3A4-2A6D-4F0F-1FF49D96F1E3}"/>
              </a:ext>
            </a:extLst>
          </p:cNvPr>
          <p:cNvSpPr>
            <a:spLocks noGrp="1" noChangeArrowheads="1"/>
          </p:cNvSpPr>
          <p:nvPr>
            <p:ph type="sldNum" sz="quarter" idx="5"/>
          </p:nvPr>
        </p:nvSpPr>
        <p:spPr>
          <a:ln/>
        </p:spPr>
        <p:txBody>
          <a:bodyPr/>
          <a:lstStyle/>
          <a:p>
            <a:fld id="{D893A836-9FD6-4CA9-A745-A551E40DEC1A}" type="slidenum">
              <a:rPr lang="en-US" altLang="en-US"/>
              <a:pPr/>
              <a:t>81</a:t>
            </a:fld>
            <a:endParaRPr lang="en-US" altLang="en-US"/>
          </a:p>
        </p:txBody>
      </p:sp>
      <p:sp>
        <p:nvSpPr>
          <p:cNvPr id="19458" name="Rectangle 2">
            <a:extLst>
              <a:ext uri="{FF2B5EF4-FFF2-40B4-BE49-F238E27FC236}">
                <a16:creationId xmlns:a16="http://schemas.microsoft.com/office/drawing/2014/main" id="{462C3630-38F2-6D8C-58FA-69742ACE853D}"/>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a:extLst>
              <a:ext uri="{FF2B5EF4-FFF2-40B4-BE49-F238E27FC236}">
                <a16:creationId xmlns:a16="http://schemas.microsoft.com/office/drawing/2014/main" id="{337B7799-0938-BEDC-8E9B-D4FCA196021D}"/>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801A1E-50FA-1751-A062-C35611D75345}"/>
              </a:ext>
            </a:extLst>
          </p:cNvPr>
          <p:cNvSpPr>
            <a:spLocks noGrp="1" noChangeArrowheads="1"/>
          </p:cNvSpPr>
          <p:nvPr>
            <p:ph type="sldNum" sz="quarter" idx="5"/>
          </p:nvPr>
        </p:nvSpPr>
        <p:spPr>
          <a:ln/>
        </p:spPr>
        <p:txBody>
          <a:bodyPr/>
          <a:lstStyle/>
          <a:p>
            <a:fld id="{1E692DCE-F188-4266-A27D-5E27A2B0A4B4}" type="slidenum">
              <a:rPr lang="en-US" altLang="en-US"/>
              <a:pPr/>
              <a:t>82</a:t>
            </a:fld>
            <a:endParaRPr lang="en-US" altLang="en-US"/>
          </a:p>
        </p:txBody>
      </p:sp>
      <p:sp>
        <p:nvSpPr>
          <p:cNvPr id="342018" name="Rectangle 2">
            <a:extLst>
              <a:ext uri="{FF2B5EF4-FFF2-40B4-BE49-F238E27FC236}">
                <a16:creationId xmlns:a16="http://schemas.microsoft.com/office/drawing/2014/main" id="{54C167A6-1315-3944-4EC9-1EA32A310FE2}"/>
              </a:ext>
            </a:extLst>
          </p:cNvPr>
          <p:cNvSpPr>
            <a:spLocks noChangeArrowheads="1" noTextEdit="1"/>
          </p:cNvSpPr>
          <p:nvPr>
            <p:ph type="sldImg"/>
          </p:nvPr>
        </p:nvSpPr>
        <p:spPr>
          <a:ln/>
        </p:spPr>
      </p:sp>
      <p:sp>
        <p:nvSpPr>
          <p:cNvPr id="342019" name="Rectangle 3">
            <a:extLst>
              <a:ext uri="{FF2B5EF4-FFF2-40B4-BE49-F238E27FC236}">
                <a16:creationId xmlns:a16="http://schemas.microsoft.com/office/drawing/2014/main" id="{114FDD1B-9111-0F52-86A9-6AFB04C01B3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E42E23-B5E5-12CC-32D9-76345BD72BAD}"/>
              </a:ext>
            </a:extLst>
          </p:cNvPr>
          <p:cNvSpPr>
            <a:spLocks noGrp="1" noChangeArrowheads="1"/>
          </p:cNvSpPr>
          <p:nvPr>
            <p:ph type="sldNum" sz="quarter" idx="5"/>
          </p:nvPr>
        </p:nvSpPr>
        <p:spPr>
          <a:ln/>
        </p:spPr>
        <p:txBody>
          <a:bodyPr/>
          <a:lstStyle/>
          <a:p>
            <a:fld id="{9F1B69DA-D2D2-4AA7-B341-25B050613FC4}" type="slidenum">
              <a:rPr lang="en-US" altLang="en-US"/>
              <a:pPr/>
              <a:t>83</a:t>
            </a:fld>
            <a:endParaRPr lang="en-US" altLang="en-US"/>
          </a:p>
        </p:txBody>
      </p:sp>
      <p:sp>
        <p:nvSpPr>
          <p:cNvPr id="78850" name="Rectangle 2">
            <a:extLst>
              <a:ext uri="{FF2B5EF4-FFF2-40B4-BE49-F238E27FC236}">
                <a16:creationId xmlns:a16="http://schemas.microsoft.com/office/drawing/2014/main" id="{5A9DEA96-59AE-C9E9-AE1A-07B03E79D975}"/>
              </a:ext>
            </a:extLst>
          </p:cNvPr>
          <p:cNvSpPr>
            <a:spLocks noChangeArrowheads="1" noTextEdit="1"/>
          </p:cNvSpPr>
          <p:nvPr>
            <p:ph type="sldImg"/>
          </p:nvPr>
        </p:nvSpPr>
        <p:spPr>
          <a:ln/>
        </p:spPr>
      </p:sp>
      <p:sp>
        <p:nvSpPr>
          <p:cNvPr id="78851" name="Rectangle 3">
            <a:extLst>
              <a:ext uri="{FF2B5EF4-FFF2-40B4-BE49-F238E27FC236}">
                <a16:creationId xmlns:a16="http://schemas.microsoft.com/office/drawing/2014/main" id="{21C61FA4-F497-5DD5-F1FE-726AA5EDF63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826C74-0944-71DF-20B3-A48ADE8444A6}"/>
              </a:ext>
            </a:extLst>
          </p:cNvPr>
          <p:cNvSpPr>
            <a:spLocks noGrp="1" noChangeArrowheads="1"/>
          </p:cNvSpPr>
          <p:nvPr>
            <p:ph type="sldNum" sz="quarter" idx="5"/>
          </p:nvPr>
        </p:nvSpPr>
        <p:spPr>
          <a:ln/>
        </p:spPr>
        <p:txBody>
          <a:bodyPr/>
          <a:lstStyle/>
          <a:p>
            <a:fld id="{FBC8D6C3-C607-4B8D-A56A-6772F008C72F}" type="slidenum">
              <a:rPr lang="en-US" altLang="en-US"/>
              <a:pPr/>
              <a:t>84</a:t>
            </a:fld>
            <a:endParaRPr lang="en-US" altLang="en-US"/>
          </a:p>
        </p:txBody>
      </p:sp>
      <p:sp>
        <p:nvSpPr>
          <p:cNvPr id="343042" name="Rectangle 2">
            <a:extLst>
              <a:ext uri="{FF2B5EF4-FFF2-40B4-BE49-F238E27FC236}">
                <a16:creationId xmlns:a16="http://schemas.microsoft.com/office/drawing/2014/main" id="{4CED2E8B-9A1C-798E-80AC-11D4A95E09F2}"/>
              </a:ext>
            </a:extLst>
          </p:cNvPr>
          <p:cNvSpPr>
            <a:spLocks noChangeArrowheads="1" noTextEdit="1"/>
          </p:cNvSpPr>
          <p:nvPr>
            <p:ph type="sldImg"/>
          </p:nvPr>
        </p:nvSpPr>
        <p:spPr>
          <a:ln/>
        </p:spPr>
      </p:sp>
      <p:sp>
        <p:nvSpPr>
          <p:cNvPr id="343043" name="Rectangle 3">
            <a:extLst>
              <a:ext uri="{FF2B5EF4-FFF2-40B4-BE49-F238E27FC236}">
                <a16:creationId xmlns:a16="http://schemas.microsoft.com/office/drawing/2014/main" id="{E8D10A65-6620-3E38-FABC-E057BFF8FD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2E2FE4-7790-F452-5B98-60577B02F2FB}"/>
              </a:ext>
            </a:extLst>
          </p:cNvPr>
          <p:cNvSpPr>
            <a:spLocks noGrp="1" noChangeArrowheads="1"/>
          </p:cNvSpPr>
          <p:nvPr>
            <p:ph type="sldNum" sz="quarter" idx="5"/>
          </p:nvPr>
        </p:nvSpPr>
        <p:spPr>
          <a:ln/>
        </p:spPr>
        <p:txBody>
          <a:bodyPr/>
          <a:lstStyle/>
          <a:p>
            <a:fld id="{69EF21DA-076F-43CF-B4BC-A642D4F6AEFA}" type="slidenum">
              <a:rPr lang="en-US" altLang="en-US"/>
              <a:pPr/>
              <a:t>85</a:t>
            </a:fld>
            <a:endParaRPr lang="en-US" altLang="en-US"/>
          </a:p>
        </p:txBody>
      </p:sp>
      <p:sp>
        <p:nvSpPr>
          <p:cNvPr id="344066" name="Rectangle 2">
            <a:extLst>
              <a:ext uri="{FF2B5EF4-FFF2-40B4-BE49-F238E27FC236}">
                <a16:creationId xmlns:a16="http://schemas.microsoft.com/office/drawing/2014/main" id="{6B9AC6A7-3EE4-BD0F-A736-30AAD72A36FA}"/>
              </a:ext>
            </a:extLst>
          </p:cNvPr>
          <p:cNvSpPr>
            <a:spLocks noChangeArrowheads="1" noTextEdit="1"/>
          </p:cNvSpPr>
          <p:nvPr>
            <p:ph type="sldImg"/>
          </p:nvPr>
        </p:nvSpPr>
        <p:spPr>
          <a:ln/>
        </p:spPr>
      </p:sp>
      <p:sp>
        <p:nvSpPr>
          <p:cNvPr id="344067" name="Rectangle 3">
            <a:extLst>
              <a:ext uri="{FF2B5EF4-FFF2-40B4-BE49-F238E27FC236}">
                <a16:creationId xmlns:a16="http://schemas.microsoft.com/office/drawing/2014/main" id="{39C6EAE9-3A98-D7DA-556E-EDF24BDAB77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A4C64F-DDE8-C863-2C08-968C5C9AF8B4}"/>
              </a:ext>
            </a:extLst>
          </p:cNvPr>
          <p:cNvSpPr>
            <a:spLocks noGrp="1" noChangeArrowheads="1"/>
          </p:cNvSpPr>
          <p:nvPr>
            <p:ph type="sldNum" sz="quarter" idx="5"/>
          </p:nvPr>
        </p:nvSpPr>
        <p:spPr>
          <a:ln/>
        </p:spPr>
        <p:txBody>
          <a:bodyPr/>
          <a:lstStyle/>
          <a:p>
            <a:fld id="{95F2B0D8-0963-40F9-8EE2-435A74DCB4EB}" type="slidenum">
              <a:rPr lang="en-US" altLang="en-US"/>
              <a:pPr/>
              <a:t>86</a:t>
            </a:fld>
            <a:endParaRPr lang="en-US" altLang="en-US"/>
          </a:p>
        </p:txBody>
      </p:sp>
      <p:sp>
        <p:nvSpPr>
          <p:cNvPr id="345090" name="Rectangle 2">
            <a:extLst>
              <a:ext uri="{FF2B5EF4-FFF2-40B4-BE49-F238E27FC236}">
                <a16:creationId xmlns:a16="http://schemas.microsoft.com/office/drawing/2014/main" id="{67E6115E-B78D-ECF8-01BA-D58532AC74C7}"/>
              </a:ext>
            </a:extLst>
          </p:cNvPr>
          <p:cNvSpPr>
            <a:spLocks noChangeArrowheads="1" noTextEdit="1"/>
          </p:cNvSpPr>
          <p:nvPr>
            <p:ph type="sldImg"/>
          </p:nvPr>
        </p:nvSpPr>
        <p:spPr>
          <a:ln/>
        </p:spPr>
      </p:sp>
      <p:sp>
        <p:nvSpPr>
          <p:cNvPr id="345091" name="Rectangle 3">
            <a:extLst>
              <a:ext uri="{FF2B5EF4-FFF2-40B4-BE49-F238E27FC236}">
                <a16:creationId xmlns:a16="http://schemas.microsoft.com/office/drawing/2014/main" id="{82E66C7E-BCE5-985A-F141-C5C77F5B81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87ACEC-1242-2B80-D1FD-889F6DB48CF9}"/>
              </a:ext>
            </a:extLst>
          </p:cNvPr>
          <p:cNvSpPr>
            <a:spLocks noGrp="1" noChangeArrowheads="1"/>
          </p:cNvSpPr>
          <p:nvPr>
            <p:ph type="sldNum" sz="quarter" idx="5"/>
          </p:nvPr>
        </p:nvSpPr>
        <p:spPr>
          <a:ln/>
        </p:spPr>
        <p:txBody>
          <a:bodyPr/>
          <a:lstStyle/>
          <a:p>
            <a:fld id="{109469FC-7B63-4AD6-A44D-0EC1D3C551EF}" type="slidenum">
              <a:rPr lang="en-US" altLang="en-US"/>
              <a:pPr/>
              <a:t>87</a:t>
            </a:fld>
            <a:endParaRPr lang="en-US" altLang="en-US"/>
          </a:p>
        </p:txBody>
      </p:sp>
      <p:sp>
        <p:nvSpPr>
          <p:cNvPr id="287746" name="Rectangle 2">
            <a:extLst>
              <a:ext uri="{FF2B5EF4-FFF2-40B4-BE49-F238E27FC236}">
                <a16:creationId xmlns:a16="http://schemas.microsoft.com/office/drawing/2014/main" id="{C5A1059A-3629-91A6-75DE-BF571F613D72}"/>
              </a:ext>
            </a:extLst>
          </p:cNvPr>
          <p:cNvSpPr>
            <a:spLocks noChangeArrowheads="1" noTextEdit="1"/>
          </p:cNvSpPr>
          <p:nvPr>
            <p:ph type="sldImg"/>
          </p:nvPr>
        </p:nvSpPr>
        <p:spPr>
          <a:ln/>
        </p:spPr>
      </p:sp>
      <p:sp>
        <p:nvSpPr>
          <p:cNvPr id="287747" name="Rectangle 3">
            <a:extLst>
              <a:ext uri="{FF2B5EF4-FFF2-40B4-BE49-F238E27FC236}">
                <a16:creationId xmlns:a16="http://schemas.microsoft.com/office/drawing/2014/main" id="{B2B30B4E-BDFA-C690-5D61-A092FF3F3D6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5B0509-4C75-2BEB-588E-8A0096F2FCEF}"/>
              </a:ext>
            </a:extLst>
          </p:cNvPr>
          <p:cNvSpPr>
            <a:spLocks noGrp="1" noChangeArrowheads="1"/>
          </p:cNvSpPr>
          <p:nvPr>
            <p:ph type="sldNum" sz="quarter" idx="5"/>
          </p:nvPr>
        </p:nvSpPr>
        <p:spPr>
          <a:ln/>
        </p:spPr>
        <p:txBody>
          <a:bodyPr/>
          <a:lstStyle/>
          <a:p>
            <a:fld id="{1413F072-F662-4460-976C-00770C1B6605}" type="slidenum">
              <a:rPr lang="en-US" altLang="en-US"/>
              <a:pPr/>
              <a:t>88</a:t>
            </a:fld>
            <a:endParaRPr lang="en-US" altLang="en-US"/>
          </a:p>
        </p:txBody>
      </p:sp>
      <p:sp>
        <p:nvSpPr>
          <p:cNvPr id="346114" name="Rectangle 2">
            <a:extLst>
              <a:ext uri="{FF2B5EF4-FFF2-40B4-BE49-F238E27FC236}">
                <a16:creationId xmlns:a16="http://schemas.microsoft.com/office/drawing/2014/main" id="{90F23824-053F-B931-0E8F-BAF7C56893A3}"/>
              </a:ext>
            </a:extLst>
          </p:cNvPr>
          <p:cNvSpPr>
            <a:spLocks noChangeArrowheads="1" noTextEdit="1"/>
          </p:cNvSpPr>
          <p:nvPr>
            <p:ph type="sldImg"/>
          </p:nvPr>
        </p:nvSpPr>
        <p:spPr>
          <a:ln/>
        </p:spPr>
      </p:sp>
      <p:sp>
        <p:nvSpPr>
          <p:cNvPr id="346115" name="Rectangle 3">
            <a:extLst>
              <a:ext uri="{FF2B5EF4-FFF2-40B4-BE49-F238E27FC236}">
                <a16:creationId xmlns:a16="http://schemas.microsoft.com/office/drawing/2014/main" id="{E5983049-1907-D03C-17D3-82B4C1D3AA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602045-53A9-83A2-18CC-9B3A7FDEE9E7}"/>
              </a:ext>
            </a:extLst>
          </p:cNvPr>
          <p:cNvSpPr>
            <a:spLocks noGrp="1" noChangeArrowheads="1"/>
          </p:cNvSpPr>
          <p:nvPr>
            <p:ph type="sldNum" sz="quarter" idx="5"/>
          </p:nvPr>
        </p:nvSpPr>
        <p:spPr>
          <a:ln/>
        </p:spPr>
        <p:txBody>
          <a:bodyPr/>
          <a:lstStyle/>
          <a:p>
            <a:fld id="{8AA9E864-DAB6-4B59-8AF1-3C040D249C77}" type="slidenum">
              <a:rPr lang="en-US" altLang="en-US"/>
              <a:pPr/>
              <a:t>89</a:t>
            </a:fld>
            <a:endParaRPr lang="en-US" altLang="en-US"/>
          </a:p>
        </p:txBody>
      </p:sp>
      <p:sp>
        <p:nvSpPr>
          <p:cNvPr id="347138" name="Rectangle 2">
            <a:extLst>
              <a:ext uri="{FF2B5EF4-FFF2-40B4-BE49-F238E27FC236}">
                <a16:creationId xmlns:a16="http://schemas.microsoft.com/office/drawing/2014/main" id="{4B6682D3-689C-CC7E-E325-2691B96E2C15}"/>
              </a:ext>
            </a:extLst>
          </p:cNvPr>
          <p:cNvSpPr>
            <a:spLocks noChangeArrowheads="1" noTextEdit="1"/>
          </p:cNvSpPr>
          <p:nvPr>
            <p:ph type="sldImg"/>
          </p:nvPr>
        </p:nvSpPr>
        <p:spPr>
          <a:ln/>
        </p:spPr>
      </p:sp>
      <p:sp>
        <p:nvSpPr>
          <p:cNvPr id="347139" name="Rectangle 3">
            <a:extLst>
              <a:ext uri="{FF2B5EF4-FFF2-40B4-BE49-F238E27FC236}">
                <a16:creationId xmlns:a16="http://schemas.microsoft.com/office/drawing/2014/main" id="{F4442005-2D03-3BAB-06D6-8C64385F09A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1D54F2-D05A-7F9B-5FA6-B278B5267F9D}"/>
              </a:ext>
            </a:extLst>
          </p:cNvPr>
          <p:cNvSpPr>
            <a:spLocks noGrp="1" noChangeArrowheads="1"/>
          </p:cNvSpPr>
          <p:nvPr>
            <p:ph type="sldNum" sz="quarter" idx="5"/>
          </p:nvPr>
        </p:nvSpPr>
        <p:spPr>
          <a:ln/>
        </p:spPr>
        <p:txBody>
          <a:bodyPr/>
          <a:lstStyle/>
          <a:p>
            <a:fld id="{B33C1A08-CE8E-4737-A06B-8949EC41F727}" type="slidenum">
              <a:rPr lang="en-US" altLang="en-US"/>
              <a:pPr/>
              <a:t>9</a:t>
            </a:fld>
            <a:endParaRPr lang="en-US" altLang="en-US"/>
          </a:p>
        </p:txBody>
      </p:sp>
      <p:sp>
        <p:nvSpPr>
          <p:cNvPr id="133122" name="Rectangle 2">
            <a:extLst>
              <a:ext uri="{FF2B5EF4-FFF2-40B4-BE49-F238E27FC236}">
                <a16:creationId xmlns:a16="http://schemas.microsoft.com/office/drawing/2014/main" id="{AEC1A53D-797F-83A4-C430-2D3372BF443A}"/>
              </a:ext>
            </a:extLst>
          </p:cNvPr>
          <p:cNvSpPr>
            <a:spLocks noChangeArrowheads="1" noTextEdit="1"/>
          </p:cNvSpPr>
          <p:nvPr>
            <p:ph type="sldImg"/>
          </p:nvPr>
        </p:nvSpPr>
        <p:spPr>
          <a:ln/>
        </p:spPr>
      </p:sp>
      <p:sp>
        <p:nvSpPr>
          <p:cNvPr id="133123" name="Rectangle 3">
            <a:extLst>
              <a:ext uri="{FF2B5EF4-FFF2-40B4-BE49-F238E27FC236}">
                <a16:creationId xmlns:a16="http://schemas.microsoft.com/office/drawing/2014/main" id="{725941D3-06C8-FD0E-1AB7-81CAAC644A0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95386B-B6C2-30B8-19BE-32D694E58579}"/>
              </a:ext>
            </a:extLst>
          </p:cNvPr>
          <p:cNvSpPr>
            <a:spLocks noGrp="1" noChangeArrowheads="1"/>
          </p:cNvSpPr>
          <p:nvPr>
            <p:ph type="sldNum" sz="quarter" idx="5"/>
          </p:nvPr>
        </p:nvSpPr>
        <p:spPr>
          <a:ln/>
        </p:spPr>
        <p:txBody>
          <a:bodyPr/>
          <a:lstStyle/>
          <a:p>
            <a:fld id="{36679D75-DC35-4CE5-88D9-D659DA5F15C4}" type="slidenum">
              <a:rPr lang="en-US" altLang="en-US"/>
              <a:pPr/>
              <a:t>90</a:t>
            </a:fld>
            <a:endParaRPr lang="en-US" altLang="en-US"/>
          </a:p>
        </p:txBody>
      </p:sp>
      <p:sp>
        <p:nvSpPr>
          <p:cNvPr id="195586" name="Rectangle 2">
            <a:extLst>
              <a:ext uri="{FF2B5EF4-FFF2-40B4-BE49-F238E27FC236}">
                <a16:creationId xmlns:a16="http://schemas.microsoft.com/office/drawing/2014/main" id="{51B8D58F-4AE0-39CF-E517-E6B291CBEE09}"/>
              </a:ext>
            </a:extLst>
          </p:cNvPr>
          <p:cNvSpPr>
            <a:spLocks noChangeArrowheads="1" noTextEdit="1"/>
          </p:cNvSpPr>
          <p:nvPr>
            <p:ph type="sldImg"/>
          </p:nvPr>
        </p:nvSpPr>
        <p:spPr>
          <a:ln/>
        </p:spPr>
      </p:sp>
      <p:sp>
        <p:nvSpPr>
          <p:cNvPr id="195587" name="Rectangle 3">
            <a:extLst>
              <a:ext uri="{FF2B5EF4-FFF2-40B4-BE49-F238E27FC236}">
                <a16:creationId xmlns:a16="http://schemas.microsoft.com/office/drawing/2014/main" id="{22B00A37-D3EA-91F1-7468-D8A58404E18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047565-AE5D-FEC2-5D7B-F8D4E1034675}"/>
              </a:ext>
            </a:extLst>
          </p:cNvPr>
          <p:cNvSpPr>
            <a:spLocks noGrp="1" noChangeArrowheads="1"/>
          </p:cNvSpPr>
          <p:nvPr>
            <p:ph type="sldNum" sz="quarter" idx="5"/>
          </p:nvPr>
        </p:nvSpPr>
        <p:spPr>
          <a:ln/>
        </p:spPr>
        <p:txBody>
          <a:bodyPr/>
          <a:lstStyle/>
          <a:p>
            <a:fld id="{0A7DCE0D-62D4-4C99-808A-BC8830121615}" type="slidenum">
              <a:rPr lang="en-US" altLang="en-US"/>
              <a:pPr/>
              <a:t>91</a:t>
            </a:fld>
            <a:endParaRPr lang="en-US" altLang="en-US"/>
          </a:p>
        </p:txBody>
      </p:sp>
      <p:sp>
        <p:nvSpPr>
          <p:cNvPr id="348162" name="Rectangle 2">
            <a:extLst>
              <a:ext uri="{FF2B5EF4-FFF2-40B4-BE49-F238E27FC236}">
                <a16:creationId xmlns:a16="http://schemas.microsoft.com/office/drawing/2014/main" id="{6ECCC8B1-81B5-CE8F-D2F6-071B9CD183EF}"/>
              </a:ext>
            </a:extLst>
          </p:cNvPr>
          <p:cNvSpPr>
            <a:spLocks noChangeArrowheads="1" noTextEdit="1"/>
          </p:cNvSpPr>
          <p:nvPr>
            <p:ph type="sldImg"/>
          </p:nvPr>
        </p:nvSpPr>
        <p:spPr>
          <a:ln/>
        </p:spPr>
      </p:sp>
      <p:sp>
        <p:nvSpPr>
          <p:cNvPr id="348163" name="Rectangle 3">
            <a:extLst>
              <a:ext uri="{FF2B5EF4-FFF2-40B4-BE49-F238E27FC236}">
                <a16:creationId xmlns:a16="http://schemas.microsoft.com/office/drawing/2014/main" id="{4C0F280A-3407-6754-30E7-D251B91F631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2EE333-EADD-5CB6-7C89-2E0B69FCC36C}"/>
              </a:ext>
            </a:extLst>
          </p:cNvPr>
          <p:cNvSpPr>
            <a:spLocks noGrp="1" noChangeArrowheads="1"/>
          </p:cNvSpPr>
          <p:nvPr>
            <p:ph type="sldNum" sz="quarter" idx="5"/>
          </p:nvPr>
        </p:nvSpPr>
        <p:spPr>
          <a:ln/>
        </p:spPr>
        <p:txBody>
          <a:bodyPr/>
          <a:lstStyle/>
          <a:p>
            <a:fld id="{BEBFC166-A675-44A2-BD91-67E07C842008}" type="slidenum">
              <a:rPr lang="en-US" altLang="en-US"/>
              <a:pPr/>
              <a:t>92</a:t>
            </a:fld>
            <a:endParaRPr lang="en-US" altLang="en-US"/>
          </a:p>
        </p:txBody>
      </p:sp>
      <p:sp>
        <p:nvSpPr>
          <p:cNvPr id="349186" name="Rectangle 2">
            <a:extLst>
              <a:ext uri="{FF2B5EF4-FFF2-40B4-BE49-F238E27FC236}">
                <a16:creationId xmlns:a16="http://schemas.microsoft.com/office/drawing/2014/main" id="{9FFEA594-093E-CE2D-4D8E-312B9FDB6F11}"/>
              </a:ext>
            </a:extLst>
          </p:cNvPr>
          <p:cNvSpPr>
            <a:spLocks noChangeArrowheads="1" noTextEdit="1"/>
          </p:cNvSpPr>
          <p:nvPr>
            <p:ph type="sldImg"/>
          </p:nvPr>
        </p:nvSpPr>
        <p:spPr>
          <a:ln/>
        </p:spPr>
      </p:sp>
      <p:sp>
        <p:nvSpPr>
          <p:cNvPr id="349187" name="Rectangle 3">
            <a:extLst>
              <a:ext uri="{FF2B5EF4-FFF2-40B4-BE49-F238E27FC236}">
                <a16:creationId xmlns:a16="http://schemas.microsoft.com/office/drawing/2014/main" id="{D3D452A5-9CF0-F505-8E19-31A93583579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F0FE1A-D42C-7D03-8664-907255F27F47}"/>
              </a:ext>
            </a:extLst>
          </p:cNvPr>
          <p:cNvSpPr>
            <a:spLocks noGrp="1" noChangeArrowheads="1"/>
          </p:cNvSpPr>
          <p:nvPr>
            <p:ph type="sldNum" sz="quarter" idx="5"/>
          </p:nvPr>
        </p:nvSpPr>
        <p:spPr>
          <a:ln/>
        </p:spPr>
        <p:txBody>
          <a:bodyPr/>
          <a:lstStyle/>
          <a:p>
            <a:fld id="{BC1C22ED-DE33-4557-ACE0-3993EAF613AB}" type="slidenum">
              <a:rPr lang="en-US" altLang="en-US"/>
              <a:pPr/>
              <a:t>93</a:t>
            </a:fld>
            <a:endParaRPr lang="en-US" altLang="en-US"/>
          </a:p>
        </p:txBody>
      </p:sp>
      <p:sp>
        <p:nvSpPr>
          <p:cNvPr id="63490" name="Rectangle 2">
            <a:extLst>
              <a:ext uri="{FF2B5EF4-FFF2-40B4-BE49-F238E27FC236}">
                <a16:creationId xmlns:a16="http://schemas.microsoft.com/office/drawing/2014/main" id="{D54B6A2C-36B2-A138-DF3B-89664903672B}"/>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C63346AF-C3F0-3466-71B9-BE7EB2710A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8DE431-CD86-20A6-B8F9-45D350398672}"/>
              </a:ext>
            </a:extLst>
          </p:cNvPr>
          <p:cNvSpPr>
            <a:spLocks noGrp="1" noChangeArrowheads="1"/>
          </p:cNvSpPr>
          <p:nvPr>
            <p:ph type="sldNum" sz="quarter" idx="5"/>
          </p:nvPr>
        </p:nvSpPr>
        <p:spPr>
          <a:ln/>
        </p:spPr>
        <p:txBody>
          <a:bodyPr/>
          <a:lstStyle/>
          <a:p>
            <a:fld id="{909DD241-A98D-4F2A-B08D-5256CF7B7272}" type="slidenum">
              <a:rPr lang="en-US" altLang="en-US"/>
              <a:pPr/>
              <a:t>94</a:t>
            </a:fld>
            <a:endParaRPr lang="en-US" altLang="en-US"/>
          </a:p>
        </p:txBody>
      </p:sp>
      <p:sp>
        <p:nvSpPr>
          <p:cNvPr id="283650" name="Rectangle 2">
            <a:extLst>
              <a:ext uri="{FF2B5EF4-FFF2-40B4-BE49-F238E27FC236}">
                <a16:creationId xmlns:a16="http://schemas.microsoft.com/office/drawing/2014/main" id="{2AB6391D-344B-A0AD-B777-8693BE187137}"/>
              </a:ext>
            </a:extLst>
          </p:cNvPr>
          <p:cNvSpPr>
            <a:spLocks noChangeArrowheads="1" noTextEdit="1"/>
          </p:cNvSpPr>
          <p:nvPr>
            <p:ph type="sldImg"/>
          </p:nvPr>
        </p:nvSpPr>
        <p:spPr>
          <a:ln/>
        </p:spPr>
      </p:sp>
      <p:sp>
        <p:nvSpPr>
          <p:cNvPr id="283651" name="Rectangle 3">
            <a:extLst>
              <a:ext uri="{FF2B5EF4-FFF2-40B4-BE49-F238E27FC236}">
                <a16:creationId xmlns:a16="http://schemas.microsoft.com/office/drawing/2014/main" id="{AB25F95F-5B6A-48C1-D6B2-EFE653FEB8B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4A234C-F3CB-82E9-5A39-A2A9C7DBA6CB}"/>
              </a:ext>
            </a:extLst>
          </p:cNvPr>
          <p:cNvSpPr>
            <a:spLocks noGrp="1" noChangeArrowheads="1"/>
          </p:cNvSpPr>
          <p:nvPr>
            <p:ph type="sldNum" sz="quarter" idx="5"/>
          </p:nvPr>
        </p:nvSpPr>
        <p:spPr>
          <a:ln/>
        </p:spPr>
        <p:txBody>
          <a:bodyPr/>
          <a:lstStyle/>
          <a:p>
            <a:fld id="{9256FA44-AC13-419E-AC52-73BE878E3D2A}" type="slidenum">
              <a:rPr lang="en-US" altLang="en-US"/>
              <a:pPr/>
              <a:t>95</a:t>
            </a:fld>
            <a:endParaRPr lang="en-US" altLang="en-US"/>
          </a:p>
        </p:txBody>
      </p:sp>
      <p:sp>
        <p:nvSpPr>
          <p:cNvPr id="350210" name="Rectangle 2">
            <a:extLst>
              <a:ext uri="{FF2B5EF4-FFF2-40B4-BE49-F238E27FC236}">
                <a16:creationId xmlns:a16="http://schemas.microsoft.com/office/drawing/2014/main" id="{9EBA47C3-73AF-9628-9F4A-BDFE89BEAE27}"/>
              </a:ext>
            </a:extLst>
          </p:cNvPr>
          <p:cNvSpPr>
            <a:spLocks noChangeArrowheads="1" noTextEdit="1"/>
          </p:cNvSpPr>
          <p:nvPr>
            <p:ph type="sldImg"/>
          </p:nvPr>
        </p:nvSpPr>
        <p:spPr>
          <a:ln/>
        </p:spPr>
      </p:sp>
      <p:sp>
        <p:nvSpPr>
          <p:cNvPr id="350211" name="Rectangle 3">
            <a:extLst>
              <a:ext uri="{FF2B5EF4-FFF2-40B4-BE49-F238E27FC236}">
                <a16:creationId xmlns:a16="http://schemas.microsoft.com/office/drawing/2014/main" id="{3F0666CD-EDDE-95B4-33BF-87F53B52039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5F5B54-085D-B262-45D6-1747E9FB0C75}"/>
              </a:ext>
            </a:extLst>
          </p:cNvPr>
          <p:cNvSpPr>
            <a:spLocks noGrp="1" noChangeArrowheads="1"/>
          </p:cNvSpPr>
          <p:nvPr>
            <p:ph type="sldNum" sz="quarter" idx="5"/>
          </p:nvPr>
        </p:nvSpPr>
        <p:spPr>
          <a:ln/>
        </p:spPr>
        <p:txBody>
          <a:bodyPr/>
          <a:lstStyle/>
          <a:p>
            <a:fld id="{25DFCC9B-2625-4B31-86BD-38700E0D2736}" type="slidenum">
              <a:rPr lang="en-US" altLang="en-US"/>
              <a:pPr/>
              <a:t>96</a:t>
            </a:fld>
            <a:endParaRPr lang="en-US" altLang="en-US"/>
          </a:p>
        </p:txBody>
      </p:sp>
      <p:sp>
        <p:nvSpPr>
          <p:cNvPr id="25602" name="Rectangle 2">
            <a:extLst>
              <a:ext uri="{FF2B5EF4-FFF2-40B4-BE49-F238E27FC236}">
                <a16:creationId xmlns:a16="http://schemas.microsoft.com/office/drawing/2014/main" id="{622E84B7-1DA0-31AA-60D1-6D0D599F6BC8}"/>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a:extLst>
              <a:ext uri="{FF2B5EF4-FFF2-40B4-BE49-F238E27FC236}">
                <a16:creationId xmlns:a16="http://schemas.microsoft.com/office/drawing/2014/main" id="{236DC4DB-DFF2-2E92-9A24-BBF2D4052D65}"/>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6C0360-A8DE-F67B-A0D2-99AAD70097E4}"/>
              </a:ext>
            </a:extLst>
          </p:cNvPr>
          <p:cNvSpPr>
            <a:spLocks noGrp="1" noChangeArrowheads="1"/>
          </p:cNvSpPr>
          <p:nvPr>
            <p:ph type="sldNum" sz="quarter" idx="5"/>
          </p:nvPr>
        </p:nvSpPr>
        <p:spPr>
          <a:ln/>
        </p:spPr>
        <p:txBody>
          <a:bodyPr/>
          <a:lstStyle/>
          <a:p>
            <a:fld id="{B5866EE2-4C7A-4B9F-B963-872DD0295DD5}" type="slidenum">
              <a:rPr lang="en-US" altLang="en-US"/>
              <a:pPr/>
              <a:t>97</a:t>
            </a:fld>
            <a:endParaRPr lang="en-US" altLang="en-US"/>
          </a:p>
        </p:txBody>
      </p:sp>
      <p:sp>
        <p:nvSpPr>
          <p:cNvPr id="41986" name="Rectangle 2">
            <a:extLst>
              <a:ext uri="{FF2B5EF4-FFF2-40B4-BE49-F238E27FC236}">
                <a16:creationId xmlns:a16="http://schemas.microsoft.com/office/drawing/2014/main" id="{CDE3AF2A-B96E-177F-4545-6DBBDFC2108C}"/>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a:extLst>
              <a:ext uri="{FF2B5EF4-FFF2-40B4-BE49-F238E27FC236}">
                <a16:creationId xmlns:a16="http://schemas.microsoft.com/office/drawing/2014/main" id="{056B03B4-7DED-5977-BF50-B180FC8F2C3B}"/>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A6CB9C-DB1D-E27A-15E9-871FE503710C}"/>
              </a:ext>
            </a:extLst>
          </p:cNvPr>
          <p:cNvSpPr>
            <a:spLocks noGrp="1" noChangeArrowheads="1"/>
          </p:cNvSpPr>
          <p:nvPr>
            <p:ph type="sldNum" sz="quarter" idx="5"/>
          </p:nvPr>
        </p:nvSpPr>
        <p:spPr>
          <a:ln/>
        </p:spPr>
        <p:txBody>
          <a:bodyPr/>
          <a:lstStyle/>
          <a:p>
            <a:fld id="{B540D530-C0D3-492C-8B28-0810046F1A74}" type="slidenum">
              <a:rPr lang="en-US" altLang="en-US"/>
              <a:pPr/>
              <a:t>98</a:t>
            </a:fld>
            <a:endParaRPr lang="en-US" altLang="en-US"/>
          </a:p>
        </p:txBody>
      </p:sp>
      <p:sp>
        <p:nvSpPr>
          <p:cNvPr id="27650" name="Rectangle 2">
            <a:extLst>
              <a:ext uri="{FF2B5EF4-FFF2-40B4-BE49-F238E27FC236}">
                <a16:creationId xmlns:a16="http://schemas.microsoft.com/office/drawing/2014/main" id="{CF387F37-B601-860B-7E73-0C83ED03AFCE}"/>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a:extLst>
              <a:ext uri="{FF2B5EF4-FFF2-40B4-BE49-F238E27FC236}">
                <a16:creationId xmlns:a16="http://schemas.microsoft.com/office/drawing/2014/main" id="{5DDE76DF-3D42-DF12-BA28-310C99F347F8}"/>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2BEEAA-876B-4644-8026-EDEEE5DA89DA}"/>
              </a:ext>
            </a:extLst>
          </p:cNvPr>
          <p:cNvSpPr>
            <a:spLocks noGrp="1" noChangeArrowheads="1"/>
          </p:cNvSpPr>
          <p:nvPr>
            <p:ph type="sldNum" sz="quarter" idx="5"/>
          </p:nvPr>
        </p:nvSpPr>
        <p:spPr>
          <a:ln/>
        </p:spPr>
        <p:txBody>
          <a:bodyPr/>
          <a:lstStyle/>
          <a:p>
            <a:fld id="{561D8C69-B041-4576-A9BD-FC87130D7997}" type="slidenum">
              <a:rPr lang="en-US" altLang="en-US"/>
              <a:pPr/>
              <a:t>99</a:t>
            </a:fld>
            <a:endParaRPr lang="en-US" altLang="en-US"/>
          </a:p>
        </p:txBody>
      </p:sp>
      <p:sp>
        <p:nvSpPr>
          <p:cNvPr id="29698" name="Rectangle 2">
            <a:extLst>
              <a:ext uri="{FF2B5EF4-FFF2-40B4-BE49-F238E27FC236}">
                <a16:creationId xmlns:a16="http://schemas.microsoft.com/office/drawing/2014/main" id="{245B84DB-FAAC-6D37-D282-FD7FB60B509B}"/>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9" name="Rectangle 3">
            <a:extLst>
              <a:ext uri="{FF2B5EF4-FFF2-40B4-BE49-F238E27FC236}">
                <a16:creationId xmlns:a16="http://schemas.microsoft.com/office/drawing/2014/main" id="{30C903AC-3A5D-D209-0347-3CD1E5308D7F}"/>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17D7345-E7D4-CC12-B00D-59E4273148BE}"/>
              </a:ext>
            </a:extLst>
          </p:cNvPr>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95235" name="Rectangle 3">
            <a:extLst>
              <a:ext uri="{FF2B5EF4-FFF2-40B4-BE49-F238E27FC236}">
                <a16:creationId xmlns:a16="http://schemas.microsoft.com/office/drawing/2014/main" id="{BDE455B6-C305-203E-8413-5D8884BDF746}"/>
              </a:ext>
            </a:extLst>
          </p:cNvPr>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95236" name="Rectangle 4">
            <a:extLst>
              <a:ext uri="{FF2B5EF4-FFF2-40B4-BE49-F238E27FC236}">
                <a16:creationId xmlns:a16="http://schemas.microsoft.com/office/drawing/2014/main" id="{73CBA112-B67B-B650-4F30-5A50BCAB2B85}"/>
              </a:ext>
            </a:extLst>
          </p:cNvPr>
          <p:cNvSpPr>
            <a:spLocks noGrp="1" noChangeArrowheads="1"/>
          </p:cNvSpPr>
          <p:nvPr>
            <p:ph type="dt" sz="half" idx="2"/>
          </p:nvPr>
        </p:nvSpPr>
        <p:spPr/>
        <p:txBody>
          <a:bodyPr/>
          <a:lstStyle>
            <a:lvl1pPr>
              <a:defRPr/>
            </a:lvl1pPr>
          </a:lstStyle>
          <a:p>
            <a:endParaRPr lang="en-US" altLang="en-US"/>
          </a:p>
        </p:txBody>
      </p:sp>
      <p:sp>
        <p:nvSpPr>
          <p:cNvPr id="95237" name="Rectangle 5">
            <a:extLst>
              <a:ext uri="{FF2B5EF4-FFF2-40B4-BE49-F238E27FC236}">
                <a16:creationId xmlns:a16="http://schemas.microsoft.com/office/drawing/2014/main" id="{6FE3CF72-1929-BD03-7FD1-F3F206870B99}"/>
              </a:ext>
            </a:extLst>
          </p:cNvPr>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95238" name="Rectangle 6">
            <a:extLst>
              <a:ext uri="{FF2B5EF4-FFF2-40B4-BE49-F238E27FC236}">
                <a16:creationId xmlns:a16="http://schemas.microsoft.com/office/drawing/2014/main" id="{35B2D62B-ACA7-A27A-62E7-B3857726A7EA}"/>
              </a:ext>
            </a:extLst>
          </p:cNvPr>
          <p:cNvSpPr>
            <a:spLocks noGrp="1" noChangeArrowheads="1"/>
          </p:cNvSpPr>
          <p:nvPr>
            <p:ph type="sldNum" sz="quarter" idx="4"/>
          </p:nvPr>
        </p:nvSpPr>
        <p:spPr/>
        <p:txBody>
          <a:bodyPr/>
          <a:lstStyle>
            <a:lvl1pPr>
              <a:defRPr/>
            </a:lvl1pPr>
          </a:lstStyle>
          <a:p>
            <a:fld id="{961DF4B0-979E-41A0-97FC-B7EF407524BF}" type="slidenum">
              <a:rPr lang="en-US" altLang="en-US"/>
              <a:pPr/>
              <a:t>‹#›</a:t>
            </a:fld>
            <a:endParaRPr lang="en-US" altLang="en-US"/>
          </a:p>
        </p:txBody>
      </p:sp>
      <p:sp>
        <p:nvSpPr>
          <p:cNvPr id="95239" name="Freeform 7">
            <a:extLst>
              <a:ext uri="{FF2B5EF4-FFF2-40B4-BE49-F238E27FC236}">
                <a16:creationId xmlns:a16="http://schemas.microsoft.com/office/drawing/2014/main" id="{E68EFBBB-9CE2-6194-3A75-944A5CA5F595}"/>
              </a:ext>
            </a:extLst>
          </p:cNvPr>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5240" name="Line 8">
            <a:extLst>
              <a:ext uri="{FF2B5EF4-FFF2-40B4-BE49-F238E27FC236}">
                <a16:creationId xmlns:a16="http://schemas.microsoft.com/office/drawing/2014/main" id="{AE57745E-3AB1-A648-7AFB-18E9B88D1D28}"/>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50ED-FEE6-6F2D-9804-70DF40C23D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183B31-7FF0-2438-B1AE-737FAA0F6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03816-7F8C-CE8F-C010-76E3B09072A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118E175-5962-6C1D-D09A-F10638FBEA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FCE582-6570-303D-2BA6-A7751ADDB42E}"/>
              </a:ext>
            </a:extLst>
          </p:cNvPr>
          <p:cNvSpPr>
            <a:spLocks noGrp="1"/>
          </p:cNvSpPr>
          <p:nvPr>
            <p:ph type="sldNum" sz="quarter" idx="12"/>
          </p:nvPr>
        </p:nvSpPr>
        <p:spPr/>
        <p:txBody>
          <a:bodyPr/>
          <a:lstStyle>
            <a:lvl1pPr>
              <a:defRPr/>
            </a:lvl1pPr>
          </a:lstStyle>
          <a:p>
            <a:fld id="{9D907771-22C3-4950-9303-469346E54662}" type="slidenum">
              <a:rPr lang="en-US" altLang="en-US"/>
              <a:pPr/>
              <a:t>‹#›</a:t>
            </a:fld>
            <a:endParaRPr lang="en-US" altLang="en-US"/>
          </a:p>
        </p:txBody>
      </p:sp>
    </p:spTree>
    <p:extLst>
      <p:ext uri="{BB962C8B-B14F-4D97-AF65-F5344CB8AC3E}">
        <p14:creationId xmlns:p14="http://schemas.microsoft.com/office/powerpoint/2010/main" val="24810169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DED74C-9E00-B50D-3AD0-82417C4F5A35}"/>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941325-5DEE-03EF-6CF7-0FD5DF533C77}"/>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89F9BA-8CC5-12D5-629D-AC81B2DCB4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BBE2548-6E86-3635-7603-68B850AD8D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2BA05B-AADD-C855-772F-5FD18A0B1A23}"/>
              </a:ext>
            </a:extLst>
          </p:cNvPr>
          <p:cNvSpPr>
            <a:spLocks noGrp="1"/>
          </p:cNvSpPr>
          <p:nvPr>
            <p:ph type="sldNum" sz="quarter" idx="12"/>
          </p:nvPr>
        </p:nvSpPr>
        <p:spPr/>
        <p:txBody>
          <a:bodyPr/>
          <a:lstStyle>
            <a:lvl1pPr>
              <a:defRPr/>
            </a:lvl1pPr>
          </a:lstStyle>
          <a:p>
            <a:fld id="{D2869C16-4EC3-41E8-9335-A46BC18ED3CA}" type="slidenum">
              <a:rPr lang="en-US" altLang="en-US"/>
              <a:pPr/>
              <a:t>‹#›</a:t>
            </a:fld>
            <a:endParaRPr lang="en-US" altLang="en-US"/>
          </a:p>
        </p:txBody>
      </p:sp>
    </p:spTree>
    <p:extLst>
      <p:ext uri="{BB962C8B-B14F-4D97-AF65-F5344CB8AC3E}">
        <p14:creationId xmlns:p14="http://schemas.microsoft.com/office/powerpoint/2010/main" val="11877366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47A3-9E8E-B521-ACD3-BDDEBCC46703}"/>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95F786-CACA-86B3-C793-69B52864BEBF}"/>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2CD10E57-5B5B-2EED-DF53-367825B0AB67}"/>
              </a:ext>
            </a:extLst>
          </p:cNvPr>
          <p:cNvSpPr>
            <a:spLocks noGrp="1"/>
          </p:cNvSpPr>
          <p:nvPr>
            <p:ph type="clipArt" sz="half" idx="2"/>
          </p:nvPr>
        </p:nvSpPr>
        <p:spPr>
          <a:xfrm>
            <a:off x="4648200" y="1600200"/>
            <a:ext cx="4038600" cy="4530725"/>
          </a:xfrm>
        </p:spPr>
        <p:txBody>
          <a:bodyPr/>
          <a:lstStyle/>
          <a:p>
            <a:endParaRPr lang="en-GB"/>
          </a:p>
        </p:txBody>
      </p:sp>
      <p:sp>
        <p:nvSpPr>
          <p:cNvPr id="5" name="Date Placeholder 4">
            <a:extLst>
              <a:ext uri="{FF2B5EF4-FFF2-40B4-BE49-F238E27FC236}">
                <a16:creationId xmlns:a16="http://schemas.microsoft.com/office/drawing/2014/main" id="{66B4C914-253D-6E32-E0EE-C96DA8454916}"/>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ABF2FE1-1C00-2577-4E27-CF5C0948034D}"/>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E754C8-0770-3CD0-0AF3-EA3F42CB95B8}"/>
              </a:ext>
            </a:extLst>
          </p:cNvPr>
          <p:cNvSpPr>
            <a:spLocks noGrp="1"/>
          </p:cNvSpPr>
          <p:nvPr>
            <p:ph type="sldNum" sz="quarter" idx="12"/>
          </p:nvPr>
        </p:nvSpPr>
        <p:spPr>
          <a:xfrm>
            <a:off x="6553200" y="6243638"/>
            <a:ext cx="2133600" cy="457200"/>
          </a:xfrm>
        </p:spPr>
        <p:txBody>
          <a:bodyPr/>
          <a:lstStyle>
            <a:lvl1pPr>
              <a:defRPr/>
            </a:lvl1pPr>
          </a:lstStyle>
          <a:p>
            <a:fld id="{0D060A8D-01F6-40E9-9F52-CBD0F8E5B483}" type="slidenum">
              <a:rPr lang="en-US" altLang="en-US"/>
              <a:pPr/>
              <a:t>‹#›</a:t>
            </a:fld>
            <a:endParaRPr lang="en-US" altLang="en-US"/>
          </a:p>
        </p:txBody>
      </p:sp>
    </p:spTree>
    <p:extLst>
      <p:ext uri="{BB962C8B-B14F-4D97-AF65-F5344CB8AC3E}">
        <p14:creationId xmlns:p14="http://schemas.microsoft.com/office/powerpoint/2010/main" val="1515380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C853-8A20-0255-1065-C53C54A94D6B}"/>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9ECBB2-2B68-6802-CF2B-EF5A58FD28F8}"/>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81DC02-5813-1475-1FA8-D5B09438CE6B}"/>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D90614-40E3-D885-8F85-A27D20B88C6D}"/>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BEDDAF4-8283-ADC9-705F-3A51D326D7E3}"/>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ED754FE-C262-3504-55F2-7E530A071C3E}"/>
              </a:ext>
            </a:extLst>
          </p:cNvPr>
          <p:cNvSpPr>
            <a:spLocks noGrp="1"/>
          </p:cNvSpPr>
          <p:nvPr>
            <p:ph type="sldNum" sz="quarter" idx="12"/>
          </p:nvPr>
        </p:nvSpPr>
        <p:spPr>
          <a:xfrm>
            <a:off x="6553200" y="6243638"/>
            <a:ext cx="2133600" cy="457200"/>
          </a:xfrm>
        </p:spPr>
        <p:txBody>
          <a:bodyPr/>
          <a:lstStyle>
            <a:lvl1pPr>
              <a:defRPr/>
            </a:lvl1pPr>
          </a:lstStyle>
          <a:p>
            <a:fld id="{B3332B50-1A7B-4ADB-998B-16527BE58798}" type="slidenum">
              <a:rPr lang="en-US" altLang="en-US"/>
              <a:pPr/>
              <a:t>‹#›</a:t>
            </a:fld>
            <a:endParaRPr lang="en-US" altLang="en-US"/>
          </a:p>
        </p:txBody>
      </p:sp>
    </p:spTree>
    <p:extLst>
      <p:ext uri="{BB962C8B-B14F-4D97-AF65-F5344CB8AC3E}">
        <p14:creationId xmlns:p14="http://schemas.microsoft.com/office/powerpoint/2010/main" val="3991606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2A1A-2FE1-71CE-6ACF-22DD39B7147D}"/>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C7DE45-19DB-A4B7-15FD-0563100DA1DE}"/>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1BF091-3ED2-2F12-0838-C9B9197E843A}"/>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4C293D-D077-46FC-811D-17F39D7A138C}"/>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62FE786-5631-A62F-8947-0E38652DBA31}"/>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86900C-0B48-AEDD-B1D0-8D013849D4A0}"/>
              </a:ext>
            </a:extLst>
          </p:cNvPr>
          <p:cNvSpPr>
            <a:spLocks noGrp="1"/>
          </p:cNvSpPr>
          <p:nvPr>
            <p:ph type="sldNum" sz="quarter" idx="12"/>
          </p:nvPr>
        </p:nvSpPr>
        <p:spPr>
          <a:xfrm>
            <a:off x="6553200" y="6243638"/>
            <a:ext cx="2133600" cy="457200"/>
          </a:xfrm>
        </p:spPr>
        <p:txBody>
          <a:bodyPr/>
          <a:lstStyle>
            <a:lvl1pPr>
              <a:defRPr/>
            </a:lvl1pPr>
          </a:lstStyle>
          <a:p>
            <a:fld id="{A6555132-DFA9-4F5B-9E1C-ED382563C944}" type="slidenum">
              <a:rPr lang="en-US" altLang="en-US"/>
              <a:pPr/>
              <a:t>‹#›</a:t>
            </a:fld>
            <a:endParaRPr lang="en-US" altLang="en-US"/>
          </a:p>
        </p:txBody>
      </p:sp>
    </p:spTree>
    <p:extLst>
      <p:ext uri="{BB962C8B-B14F-4D97-AF65-F5344CB8AC3E}">
        <p14:creationId xmlns:p14="http://schemas.microsoft.com/office/powerpoint/2010/main" val="37859730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E6EB-5D1A-BB14-89B6-E8BB5ED8DDBA}"/>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6797B3A8-06E7-2C19-7AEE-94A7232EBED8}"/>
              </a:ext>
            </a:extLst>
          </p:cNvPr>
          <p:cNvSpPr>
            <a:spLocks noGrp="1"/>
          </p:cNvSpPr>
          <p:nvPr>
            <p:ph type="clipArt" sz="half" idx="1"/>
          </p:nvPr>
        </p:nvSpPr>
        <p:spPr>
          <a:xfrm>
            <a:off x="457200" y="1600200"/>
            <a:ext cx="4038600" cy="4530725"/>
          </a:xfrm>
        </p:spPr>
        <p:txBody>
          <a:bodyPr/>
          <a:lstStyle/>
          <a:p>
            <a:endParaRPr lang="en-GB"/>
          </a:p>
        </p:txBody>
      </p:sp>
      <p:sp>
        <p:nvSpPr>
          <p:cNvPr id="4" name="Text Placeholder 3">
            <a:extLst>
              <a:ext uri="{FF2B5EF4-FFF2-40B4-BE49-F238E27FC236}">
                <a16:creationId xmlns:a16="http://schemas.microsoft.com/office/drawing/2014/main" id="{AAF64782-8123-3097-9955-300D65D00AA6}"/>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CC526B-1DC7-F3A5-D952-CD231E5DE89A}"/>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8A3E87-0900-2AD2-CE85-CDB82B568F15}"/>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4407093-4990-5D24-8CA3-1254AC2E931A}"/>
              </a:ext>
            </a:extLst>
          </p:cNvPr>
          <p:cNvSpPr>
            <a:spLocks noGrp="1"/>
          </p:cNvSpPr>
          <p:nvPr>
            <p:ph type="sldNum" sz="quarter" idx="12"/>
          </p:nvPr>
        </p:nvSpPr>
        <p:spPr>
          <a:xfrm>
            <a:off x="6553200" y="6243638"/>
            <a:ext cx="2133600" cy="457200"/>
          </a:xfrm>
        </p:spPr>
        <p:txBody>
          <a:bodyPr/>
          <a:lstStyle>
            <a:lvl1pPr>
              <a:defRPr/>
            </a:lvl1pPr>
          </a:lstStyle>
          <a:p>
            <a:fld id="{C1BB9ACA-2735-4675-90A6-FC5A4E72BE7C}" type="slidenum">
              <a:rPr lang="en-US" altLang="en-US"/>
              <a:pPr/>
              <a:t>‹#›</a:t>
            </a:fld>
            <a:endParaRPr lang="en-US" altLang="en-US"/>
          </a:p>
        </p:txBody>
      </p:sp>
    </p:spTree>
    <p:extLst>
      <p:ext uri="{BB962C8B-B14F-4D97-AF65-F5344CB8AC3E}">
        <p14:creationId xmlns:p14="http://schemas.microsoft.com/office/powerpoint/2010/main" val="30429756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E2E4-046D-BB7D-2623-7CADCE0C31AA}"/>
              </a:ext>
            </a:extLst>
          </p:cNvPr>
          <p:cNvSpPr>
            <a:spLocks noGrp="1"/>
          </p:cNvSpPr>
          <p:nvPr>
            <p:ph type="title" sz="quarter"/>
          </p:nvPr>
        </p:nvSpPr>
        <p:spPr>
          <a:xfrm>
            <a:off x="457200" y="277813"/>
            <a:ext cx="8229600" cy="11398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FAA6B-D59E-7E4F-4DCC-DF9FC5CB861B}"/>
              </a:ext>
            </a:extLst>
          </p:cNvPr>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436D07-5128-5773-0793-62BB1A176B40}"/>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4263E8D6-7243-31FE-3F67-D243E0F4CDA0}"/>
              </a:ext>
            </a:extLst>
          </p:cNvPr>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0B53A13-F753-7F5B-A78F-0016E920C140}"/>
              </a:ext>
            </a:extLst>
          </p:cNvPr>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D9E749-065C-0937-D39C-11E4F74F6AC2}"/>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E6B42B-4BAF-237A-209C-7F99BBB6B740}"/>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48B3A7D-2EE7-8117-A4AB-A38A6AF438F9}"/>
              </a:ext>
            </a:extLst>
          </p:cNvPr>
          <p:cNvSpPr>
            <a:spLocks noGrp="1"/>
          </p:cNvSpPr>
          <p:nvPr>
            <p:ph type="sldNum" sz="quarter" idx="12"/>
          </p:nvPr>
        </p:nvSpPr>
        <p:spPr>
          <a:xfrm>
            <a:off x="6553200" y="6243638"/>
            <a:ext cx="2133600" cy="457200"/>
          </a:xfrm>
        </p:spPr>
        <p:txBody>
          <a:bodyPr/>
          <a:lstStyle>
            <a:lvl1pPr>
              <a:defRPr/>
            </a:lvl1pPr>
          </a:lstStyle>
          <a:p>
            <a:fld id="{C102239E-B51B-420D-9B76-A763DD27B09F}" type="slidenum">
              <a:rPr lang="en-US" altLang="en-US"/>
              <a:pPr/>
              <a:t>‹#›</a:t>
            </a:fld>
            <a:endParaRPr lang="en-US" altLang="en-US"/>
          </a:p>
        </p:txBody>
      </p:sp>
    </p:spTree>
    <p:extLst>
      <p:ext uri="{BB962C8B-B14F-4D97-AF65-F5344CB8AC3E}">
        <p14:creationId xmlns:p14="http://schemas.microsoft.com/office/powerpoint/2010/main" val="5661974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4FFF-AF1D-35E0-BB8D-1475F6DBCC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B0977D-A338-18DD-73BC-18BE1D16B8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EDBBC-F653-C44A-F7D5-E621A3EEC9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02B070-4935-A125-CA2D-0C6C3ACB70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DAA9AC1-1255-D40F-B1F1-BE717CE3EF93}"/>
              </a:ext>
            </a:extLst>
          </p:cNvPr>
          <p:cNvSpPr>
            <a:spLocks noGrp="1"/>
          </p:cNvSpPr>
          <p:nvPr>
            <p:ph type="sldNum" sz="quarter" idx="12"/>
          </p:nvPr>
        </p:nvSpPr>
        <p:spPr/>
        <p:txBody>
          <a:bodyPr/>
          <a:lstStyle>
            <a:lvl1pPr>
              <a:defRPr/>
            </a:lvl1pPr>
          </a:lstStyle>
          <a:p>
            <a:fld id="{9B65C169-23D3-4409-A61C-130F2C1DBF60}" type="slidenum">
              <a:rPr lang="en-US" altLang="en-US"/>
              <a:pPr/>
              <a:t>‹#›</a:t>
            </a:fld>
            <a:endParaRPr lang="en-US" altLang="en-US"/>
          </a:p>
        </p:txBody>
      </p:sp>
    </p:spTree>
    <p:extLst>
      <p:ext uri="{BB962C8B-B14F-4D97-AF65-F5344CB8AC3E}">
        <p14:creationId xmlns:p14="http://schemas.microsoft.com/office/powerpoint/2010/main" val="36600496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1F38-5365-DA58-2D18-C1038567A20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ECAE79-8337-C7B8-315B-0622320928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F93D6EA-8F56-FE92-C569-D7605809B4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9DEDDF9-F31A-4587-5064-6AC26C2121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D5DE8A-12DE-87AE-676F-76CD628763D4}"/>
              </a:ext>
            </a:extLst>
          </p:cNvPr>
          <p:cNvSpPr>
            <a:spLocks noGrp="1"/>
          </p:cNvSpPr>
          <p:nvPr>
            <p:ph type="sldNum" sz="quarter" idx="12"/>
          </p:nvPr>
        </p:nvSpPr>
        <p:spPr/>
        <p:txBody>
          <a:bodyPr/>
          <a:lstStyle>
            <a:lvl1pPr>
              <a:defRPr/>
            </a:lvl1pPr>
          </a:lstStyle>
          <a:p>
            <a:fld id="{058BB027-DA1E-4874-A7E1-24BBB64725EF}" type="slidenum">
              <a:rPr lang="en-US" altLang="en-US"/>
              <a:pPr/>
              <a:t>‹#›</a:t>
            </a:fld>
            <a:endParaRPr lang="en-US" altLang="en-US"/>
          </a:p>
        </p:txBody>
      </p:sp>
    </p:spTree>
    <p:extLst>
      <p:ext uri="{BB962C8B-B14F-4D97-AF65-F5344CB8AC3E}">
        <p14:creationId xmlns:p14="http://schemas.microsoft.com/office/powerpoint/2010/main" val="14582407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DC99-DBB2-9415-756E-970F623BDD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ED5BCD-B57F-4B8D-9F6A-B456AF357D80}"/>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20D127-1F06-1A69-CF5D-AAA6A1F850B1}"/>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1FDDFB-2970-70AD-C2C6-66879F5BD01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001CEC2-40AD-B2E6-DEE0-894E8683DC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459AA25-C2B6-6DB2-78CB-E142D1D19FD9}"/>
              </a:ext>
            </a:extLst>
          </p:cNvPr>
          <p:cNvSpPr>
            <a:spLocks noGrp="1"/>
          </p:cNvSpPr>
          <p:nvPr>
            <p:ph type="sldNum" sz="quarter" idx="12"/>
          </p:nvPr>
        </p:nvSpPr>
        <p:spPr/>
        <p:txBody>
          <a:bodyPr/>
          <a:lstStyle>
            <a:lvl1pPr>
              <a:defRPr/>
            </a:lvl1pPr>
          </a:lstStyle>
          <a:p>
            <a:fld id="{4C59A4B6-0D18-41B8-98B4-129FDE816B61}" type="slidenum">
              <a:rPr lang="en-US" altLang="en-US"/>
              <a:pPr/>
              <a:t>‹#›</a:t>
            </a:fld>
            <a:endParaRPr lang="en-US" altLang="en-US"/>
          </a:p>
        </p:txBody>
      </p:sp>
    </p:spTree>
    <p:extLst>
      <p:ext uri="{BB962C8B-B14F-4D97-AF65-F5344CB8AC3E}">
        <p14:creationId xmlns:p14="http://schemas.microsoft.com/office/powerpoint/2010/main" val="33779519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5A32-B7DF-99F6-4C60-761899369D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016DCE-75C7-2553-142E-81F09F7581C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398B9-F2B1-6643-4762-4930F6F5512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D88C89-49D1-7127-7AA1-ACB73407231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72B2E-613E-AB4D-5806-93629D1AE75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59D7DE-D8C9-5D59-3B00-44037C5273B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8399742-8777-94C5-7199-809B28549C9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325110F-D98D-6698-B7F4-93CB02668E27}"/>
              </a:ext>
            </a:extLst>
          </p:cNvPr>
          <p:cNvSpPr>
            <a:spLocks noGrp="1"/>
          </p:cNvSpPr>
          <p:nvPr>
            <p:ph type="sldNum" sz="quarter" idx="12"/>
          </p:nvPr>
        </p:nvSpPr>
        <p:spPr/>
        <p:txBody>
          <a:bodyPr/>
          <a:lstStyle>
            <a:lvl1pPr>
              <a:defRPr/>
            </a:lvl1pPr>
          </a:lstStyle>
          <a:p>
            <a:fld id="{66800DD3-1541-4EF2-9A03-EF2571EBA197}" type="slidenum">
              <a:rPr lang="en-US" altLang="en-US"/>
              <a:pPr/>
              <a:t>‹#›</a:t>
            </a:fld>
            <a:endParaRPr lang="en-US" altLang="en-US"/>
          </a:p>
        </p:txBody>
      </p:sp>
    </p:spTree>
    <p:extLst>
      <p:ext uri="{BB962C8B-B14F-4D97-AF65-F5344CB8AC3E}">
        <p14:creationId xmlns:p14="http://schemas.microsoft.com/office/powerpoint/2010/main" val="7699639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817A-6A59-E571-8077-51F2E30920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6F7C46-9C3F-8115-EBC2-AD4EF3CA86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7DF6D38-068B-40BC-637E-EEC8C91A5C9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8F6767C-0AF2-25CD-5DE5-50FCE144FF6C}"/>
              </a:ext>
            </a:extLst>
          </p:cNvPr>
          <p:cNvSpPr>
            <a:spLocks noGrp="1"/>
          </p:cNvSpPr>
          <p:nvPr>
            <p:ph type="sldNum" sz="quarter" idx="12"/>
          </p:nvPr>
        </p:nvSpPr>
        <p:spPr/>
        <p:txBody>
          <a:bodyPr/>
          <a:lstStyle>
            <a:lvl1pPr>
              <a:defRPr/>
            </a:lvl1pPr>
          </a:lstStyle>
          <a:p>
            <a:fld id="{F0175D09-F589-4355-A4BB-393BF5842C83}" type="slidenum">
              <a:rPr lang="en-US" altLang="en-US"/>
              <a:pPr/>
              <a:t>‹#›</a:t>
            </a:fld>
            <a:endParaRPr lang="en-US" altLang="en-US"/>
          </a:p>
        </p:txBody>
      </p:sp>
    </p:spTree>
    <p:extLst>
      <p:ext uri="{BB962C8B-B14F-4D97-AF65-F5344CB8AC3E}">
        <p14:creationId xmlns:p14="http://schemas.microsoft.com/office/powerpoint/2010/main" val="4052189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9A8CA-C6AA-895F-86FB-76E5C032FCA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46BF8A4-8BC7-CB68-D92E-A1B36D71602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5CB4ABD-4B59-8802-7CA2-CE95FD8A53EA}"/>
              </a:ext>
            </a:extLst>
          </p:cNvPr>
          <p:cNvSpPr>
            <a:spLocks noGrp="1"/>
          </p:cNvSpPr>
          <p:nvPr>
            <p:ph type="sldNum" sz="quarter" idx="12"/>
          </p:nvPr>
        </p:nvSpPr>
        <p:spPr/>
        <p:txBody>
          <a:bodyPr/>
          <a:lstStyle>
            <a:lvl1pPr>
              <a:defRPr/>
            </a:lvl1pPr>
          </a:lstStyle>
          <a:p>
            <a:fld id="{E3080D64-F3B5-4F66-80DD-46327799C415}" type="slidenum">
              <a:rPr lang="en-US" altLang="en-US"/>
              <a:pPr/>
              <a:t>‹#›</a:t>
            </a:fld>
            <a:endParaRPr lang="en-US" altLang="en-US"/>
          </a:p>
        </p:txBody>
      </p:sp>
    </p:spTree>
    <p:extLst>
      <p:ext uri="{BB962C8B-B14F-4D97-AF65-F5344CB8AC3E}">
        <p14:creationId xmlns:p14="http://schemas.microsoft.com/office/powerpoint/2010/main" val="30001395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1EE7-AC75-36CF-E736-62D2C4B9DA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DB3A6A-A5EB-A56D-3D90-4D1FDAA31CB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EAEF2D-4343-1E3D-C4CB-E876417FAC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EF4CC-02F7-4B6D-6456-4F7CB86AFC0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48ACE28-A2D7-A2F6-5895-C041523334F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BC12ED-3CF5-090E-9C4A-06EC5386E398}"/>
              </a:ext>
            </a:extLst>
          </p:cNvPr>
          <p:cNvSpPr>
            <a:spLocks noGrp="1"/>
          </p:cNvSpPr>
          <p:nvPr>
            <p:ph type="sldNum" sz="quarter" idx="12"/>
          </p:nvPr>
        </p:nvSpPr>
        <p:spPr/>
        <p:txBody>
          <a:bodyPr/>
          <a:lstStyle>
            <a:lvl1pPr>
              <a:defRPr/>
            </a:lvl1pPr>
          </a:lstStyle>
          <a:p>
            <a:fld id="{6558807F-4D72-4F2F-AE20-49523FACFD28}" type="slidenum">
              <a:rPr lang="en-US" altLang="en-US"/>
              <a:pPr/>
              <a:t>‹#›</a:t>
            </a:fld>
            <a:endParaRPr lang="en-US" altLang="en-US"/>
          </a:p>
        </p:txBody>
      </p:sp>
    </p:spTree>
    <p:extLst>
      <p:ext uri="{BB962C8B-B14F-4D97-AF65-F5344CB8AC3E}">
        <p14:creationId xmlns:p14="http://schemas.microsoft.com/office/powerpoint/2010/main" val="1320127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FF0B-0590-FFAB-A301-18EE0E0623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204C17-5654-F57A-941D-8F4288B9EF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C6B416-8586-9604-0531-4184F9302E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4EDD3-355E-3AE7-673A-BC1D1058D39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7C1851-4208-C26D-6963-CF8E23645F3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39E8912-F4A9-37D3-3509-7FB5B3725D7A}"/>
              </a:ext>
            </a:extLst>
          </p:cNvPr>
          <p:cNvSpPr>
            <a:spLocks noGrp="1"/>
          </p:cNvSpPr>
          <p:nvPr>
            <p:ph type="sldNum" sz="quarter" idx="12"/>
          </p:nvPr>
        </p:nvSpPr>
        <p:spPr/>
        <p:txBody>
          <a:bodyPr/>
          <a:lstStyle>
            <a:lvl1pPr>
              <a:defRPr/>
            </a:lvl1pPr>
          </a:lstStyle>
          <a:p>
            <a:fld id="{C9C3B6D0-8896-4F9F-849C-D8CF1EC8E502}" type="slidenum">
              <a:rPr lang="en-US" altLang="en-US"/>
              <a:pPr/>
              <a:t>‹#›</a:t>
            </a:fld>
            <a:endParaRPr lang="en-US" altLang="en-US"/>
          </a:p>
        </p:txBody>
      </p:sp>
    </p:spTree>
    <p:extLst>
      <p:ext uri="{BB962C8B-B14F-4D97-AF65-F5344CB8AC3E}">
        <p14:creationId xmlns:p14="http://schemas.microsoft.com/office/powerpoint/2010/main" val="6237926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783CAD1-9E1C-47E0-D69B-1964717B4351}"/>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4211" name="Rectangle 3">
            <a:extLst>
              <a:ext uri="{FF2B5EF4-FFF2-40B4-BE49-F238E27FC236}">
                <a16:creationId xmlns:a16="http://schemas.microsoft.com/office/drawing/2014/main" id="{53ADBF28-A84D-989B-96FA-ABFE02F3B6B5}"/>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4212" name="Rectangle 4">
            <a:extLst>
              <a:ext uri="{FF2B5EF4-FFF2-40B4-BE49-F238E27FC236}">
                <a16:creationId xmlns:a16="http://schemas.microsoft.com/office/drawing/2014/main" id="{DAD0CE65-9937-8468-10B2-4D18E001720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94213" name="Rectangle 5">
            <a:extLst>
              <a:ext uri="{FF2B5EF4-FFF2-40B4-BE49-F238E27FC236}">
                <a16:creationId xmlns:a16="http://schemas.microsoft.com/office/drawing/2014/main" id="{EE063F1D-11E5-B6F5-FA05-EDE22A717D5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94214" name="Rectangle 6">
            <a:extLst>
              <a:ext uri="{FF2B5EF4-FFF2-40B4-BE49-F238E27FC236}">
                <a16:creationId xmlns:a16="http://schemas.microsoft.com/office/drawing/2014/main" id="{091D0708-F36E-9C67-5CD7-BA0DC24AD28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421515C2-4060-48BB-8367-66E9D045D1B1}" type="slidenum">
              <a:rPr lang="en-US" altLang="en-US"/>
              <a:pPr/>
              <a:t>‹#›</a:t>
            </a:fld>
            <a:endParaRPr lang="en-US" altLang="en-US"/>
          </a:p>
        </p:txBody>
      </p:sp>
      <p:sp>
        <p:nvSpPr>
          <p:cNvPr id="94215" name="Freeform 7">
            <a:extLst>
              <a:ext uri="{FF2B5EF4-FFF2-40B4-BE49-F238E27FC236}">
                <a16:creationId xmlns:a16="http://schemas.microsoft.com/office/drawing/2014/main" id="{BFE83911-5F91-9618-DD1B-E8765A3FDCBD}"/>
              </a:ext>
            </a:extLst>
          </p:cNvPr>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4216" name="Line 8">
            <a:extLst>
              <a:ext uri="{FF2B5EF4-FFF2-40B4-BE49-F238E27FC236}">
                <a16:creationId xmlns:a16="http://schemas.microsoft.com/office/drawing/2014/main" id="{FFFC1BCD-FE64-D2B2-32A9-809884F24BD2}"/>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file:///\\SV_46_A02\WIN\USERS\FACULTY\BDUCK\US%20History\mlkppt\pic13.jpg"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www.worldofteaching.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a:extLst>
              <a:ext uri="{FF2B5EF4-FFF2-40B4-BE49-F238E27FC236}">
                <a16:creationId xmlns:a16="http://schemas.microsoft.com/office/drawing/2014/main" id="{BE6A78C4-9D28-7BE2-72BE-030A4E7C6DE6}"/>
              </a:ext>
            </a:extLst>
          </p:cNvPr>
          <p:cNvSpPr>
            <a:spLocks noGrp="1" noChangeArrowheads="1"/>
          </p:cNvSpPr>
          <p:nvPr>
            <p:ph type="ctrTitle"/>
          </p:nvPr>
        </p:nvSpPr>
        <p:spPr/>
        <p:txBody>
          <a:bodyPr/>
          <a:lstStyle/>
          <a:p>
            <a:r>
              <a:rPr lang="en-US" altLang="en-US"/>
              <a:t>US Civil Rights Movement</a:t>
            </a:r>
          </a:p>
        </p:txBody>
      </p:sp>
      <p:sp>
        <p:nvSpPr>
          <p:cNvPr id="91141" name="Rectangle 5">
            <a:extLst>
              <a:ext uri="{FF2B5EF4-FFF2-40B4-BE49-F238E27FC236}">
                <a16:creationId xmlns:a16="http://schemas.microsoft.com/office/drawing/2014/main" id="{6A88F9BC-7A0A-7DBC-48E5-9369EE63B848}"/>
              </a:ext>
            </a:extLst>
          </p:cNvPr>
          <p:cNvSpPr>
            <a:spLocks noGrp="1" noChangeArrowheads="1"/>
          </p:cNvSpPr>
          <p:nvPr>
            <p:ph type="subTitle" idx="1"/>
          </p:nvPr>
        </p:nvSpPr>
        <p:spPr/>
        <p:txBody>
          <a:bodyPr/>
          <a:lstStyle/>
          <a:p>
            <a:r>
              <a:rPr lang="en-US" altLang="en-US"/>
              <a:t>Beginnings through the 60s</a:t>
            </a:r>
          </a:p>
        </p:txBody>
      </p:sp>
      <p:sp>
        <p:nvSpPr>
          <p:cNvPr id="91142" name="Text Box 6">
            <a:extLst>
              <a:ext uri="{FF2B5EF4-FFF2-40B4-BE49-F238E27FC236}">
                <a16:creationId xmlns:a16="http://schemas.microsoft.com/office/drawing/2014/main" id="{41433E93-3D25-DB2A-AAD0-405AF2A781DE}"/>
              </a:ext>
            </a:extLst>
          </p:cNvPr>
          <p:cNvSpPr txBox="1">
            <a:spLocks noChangeArrowheads="1"/>
          </p:cNvSpPr>
          <p:nvPr/>
        </p:nvSpPr>
        <p:spPr bwMode="auto">
          <a:xfrm>
            <a:off x="6080125" y="5903913"/>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By J. Aaron Collins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2ADB9CDA-E5C0-015F-1098-7BDB6A843C04}"/>
              </a:ext>
            </a:extLst>
          </p:cNvPr>
          <p:cNvSpPr>
            <a:spLocks noGrp="1" noChangeArrowheads="1"/>
          </p:cNvSpPr>
          <p:nvPr>
            <p:ph type="title"/>
          </p:nvPr>
        </p:nvSpPr>
        <p:spPr/>
        <p:txBody>
          <a:bodyPr/>
          <a:lstStyle/>
          <a:p>
            <a:endParaRPr lang="en-GB" altLang="en-US"/>
          </a:p>
        </p:txBody>
      </p:sp>
      <p:sp>
        <p:nvSpPr>
          <p:cNvPr id="99331" name="Rectangle 3">
            <a:extLst>
              <a:ext uri="{FF2B5EF4-FFF2-40B4-BE49-F238E27FC236}">
                <a16:creationId xmlns:a16="http://schemas.microsoft.com/office/drawing/2014/main" id="{358BA3A5-BD72-DE62-EBDE-95F3AEF54CFC}"/>
              </a:ext>
            </a:extLst>
          </p:cNvPr>
          <p:cNvSpPr>
            <a:spLocks noGrp="1" noChangeArrowheads="1"/>
          </p:cNvSpPr>
          <p:nvPr>
            <p:ph type="body" idx="1"/>
          </p:nvPr>
        </p:nvSpPr>
        <p:spPr/>
        <p:txBody>
          <a:bodyPr/>
          <a:lstStyle/>
          <a:p>
            <a:endParaRPr lang="en-GB" altLang="en-US"/>
          </a:p>
        </p:txBody>
      </p:sp>
      <p:pic>
        <p:nvPicPr>
          <p:cNvPr id="99332" name="Picture 4">
            <a:extLst>
              <a:ext uri="{FF2B5EF4-FFF2-40B4-BE49-F238E27FC236}">
                <a16:creationId xmlns:a16="http://schemas.microsoft.com/office/drawing/2014/main" id="{34D992AE-6D50-5588-36C0-5B3600D04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4E3E8CCD-6D1F-5644-1D14-7CFBEC5F55E8}"/>
              </a:ext>
            </a:extLst>
          </p:cNvPr>
          <p:cNvSpPr>
            <a:spLocks noGrp="1" noChangeArrowheads="1"/>
          </p:cNvSpPr>
          <p:nvPr>
            <p:ph type="title"/>
          </p:nvPr>
        </p:nvSpPr>
        <p:spPr/>
        <p:txBody>
          <a:bodyPr/>
          <a:lstStyle/>
          <a:p>
            <a:r>
              <a:rPr lang="en-US" altLang="en-US"/>
              <a:t>Civil Rights legal achievements</a:t>
            </a:r>
          </a:p>
        </p:txBody>
      </p:sp>
      <p:sp>
        <p:nvSpPr>
          <p:cNvPr id="182276" name="Rectangle 4">
            <a:extLst>
              <a:ext uri="{FF2B5EF4-FFF2-40B4-BE49-F238E27FC236}">
                <a16:creationId xmlns:a16="http://schemas.microsoft.com/office/drawing/2014/main" id="{C40FC0AB-6942-60FD-3DF1-A198CE20363C}"/>
              </a:ext>
            </a:extLst>
          </p:cNvPr>
          <p:cNvSpPr>
            <a:spLocks noGrp="1" noChangeArrowheads="1"/>
          </p:cNvSpPr>
          <p:nvPr>
            <p:ph type="body" sz="half" idx="1"/>
          </p:nvPr>
        </p:nvSpPr>
        <p:spPr/>
        <p:txBody>
          <a:bodyPr/>
          <a:lstStyle/>
          <a:p>
            <a:pPr>
              <a:lnSpc>
                <a:spcPct val="90000"/>
              </a:lnSpc>
            </a:pPr>
            <a:r>
              <a:rPr lang="en-US" altLang="en-US" sz="4200"/>
              <a:t>Harry Truman ordered the armed forces AND the government to be desegregated</a:t>
            </a:r>
            <a:r>
              <a:rPr lang="en-US" altLang="en-US" sz="2600"/>
              <a:t>.</a:t>
            </a:r>
          </a:p>
        </p:txBody>
      </p:sp>
      <p:pic>
        <p:nvPicPr>
          <p:cNvPr id="182278" name="Picture 6">
            <a:extLst>
              <a:ext uri="{FF2B5EF4-FFF2-40B4-BE49-F238E27FC236}">
                <a16:creationId xmlns:a16="http://schemas.microsoft.com/office/drawing/2014/main" id="{D8E3FB14-013B-265F-CD1E-FA7D481CCE26}"/>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9050" y="1143000"/>
            <a:ext cx="3303588"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9379F5DE-1524-3386-BD59-31C3C375961F}"/>
              </a:ext>
            </a:extLst>
          </p:cNvPr>
          <p:cNvSpPr>
            <a:spLocks noGrp="1" noChangeArrowheads="1"/>
          </p:cNvSpPr>
          <p:nvPr>
            <p:ph type="title"/>
          </p:nvPr>
        </p:nvSpPr>
        <p:spPr/>
        <p:txBody>
          <a:bodyPr/>
          <a:lstStyle/>
          <a:p>
            <a:r>
              <a:rPr lang="en-US" altLang="en-US"/>
              <a:t>Dwight D. Eisenhower</a:t>
            </a:r>
          </a:p>
        </p:txBody>
      </p:sp>
      <p:sp>
        <p:nvSpPr>
          <p:cNvPr id="184327" name="Rectangle 7">
            <a:extLst>
              <a:ext uri="{FF2B5EF4-FFF2-40B4-BE49-F238E27FC236}">
                <a16:creationId xmlns:a16="http://schemas.microsoft.com/office/drawing/2014/main" id="{A9152334-2CCB-F843-5005-59D2503E7AD8}"/>
              </a:ext>
            </a:extLst>
          </p:cNvPr>
          <p:cNvSpPr>
            <a:spLocks noGrp="1" noChangeArrowheads="1"/>
          </p:cNvSpPr>
          <p:nvPr>
            <p:ph type="body" sz="half" idx="2"/>
          </p:nvPr>
        </p:nvSpPr>
        <p:spPr/>
        <p:txBody>
          <a:bodyPr/>
          <a:lstStyle/>
          <a:p>
            <a:r>
              <a:rPr lang="en-US" altLang="en-US" sz="3800"/>
              <a:t>Sent 101</a:t>
            </a:r>
            <a:r>
              <a:rPr lang="en-US" altLang="en-US" sz="3800" baseline="30000"/>
              <a:t>st</a:t>
            </a:r>
            <a:r>
              <a:rPr lang="en-US" altLang="en-US" sz="3800"/>
              <a:t> airborne to Little Rock, Arkansas to maintain order.</a:t>
            </a:r>
          </a:p>
        </p:txBody>
      </p:sp>
      <p:pic>
        <p:nvPicPr>
          <p:cNvPr id="184328" name="Picture 8">
            <a:extLst>
              <a:ext uri="{FF2B5EF4-FFF2-40B4-BE49-F238E27FC236}">
                <a16:creationId xmlns:a16="http://schemas.microsoft.com/office/drawing/2014/main" id="{05F090F4-6621-73D1-DFEE-967D90875C15}"/>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088" y="1143000"/>
            <a:ext cx="3836987"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a:extLst>
              <a:ext uri="{FF2B5EF4-FFF2-40B4-BE49-F238E27FC236}">
                <a16:creationId xmlns:a16="http://schemas.microsoft.com/office/drawing/2014/main" id="{423FF70C-A641-9357-97F2-710D6065E76E}"/>
              </a:ext>
            </a:extLst>
          </p:cNvPr>
          <p:cNvSpPr>
            <a:spLocks noGrp="1" noChangeArrowheads="1"/>
          </p:cNvSpPr>
          <p:nvPr>
            <p:ph type="title"/>
          </p:nvPr>
        </p:nvSpPr>
        <p:spPr/>
        <p:txBody>
          <a:bodyPr/>
          <a:lstStyle/>
          <a:p>
            <a:pPr algn="ctr"/>
            <a:r>
              <a:rPr lang="en-US" altLang="en-US"/>
              <a:t>John F. Kennedy</a:t>
            </a:r>
          </a:p>
        </p:txBody>
      </p:sp>
      <p:sp>
        <p:nvSpPr>
          <p:cNvPr id="187397" name="Rectangle 5">
            <a:extLst>
              <a:ext uri="{FF2B5EF4-FFF2-40B4-BE49-F238E27FC236}">
                <a16:creationId xmlns:a16="http://schemas.microsoft.com/office/drawing/2014/main" id="{F9B83A3D-36AA-B989-FFC0-9085732044CF}"/>
              </a:ext>
            </a:extLst>
          </p:cNvPr>
          <p:cNvSpPr>
            <a:spLocks noGrp="1" noChangeArrowheads="1"/>
          </p:cNvSpPr>
          <p:nvPr>
            <p:ph type="body" sz="half" idx="1"/>
          </p:nvPr>
        </p:nvSpPr>
        <p:spPr/>
        <p:txBody>
          <a:bodyPr/>
          <a:lstStyle/>
          <a:p>
            <a:r>
              <a:rPr lang="en-US" altLang="en-US" sz="2600"/>
              <a:t>Called Coretta Scott King to pledge support while MLK was in jail.</a:t>
            </a:r>
          </a:p>
          <a:p>
            <a:r>
              <a:rPr lang="en-US" altLang="en-US" sz="2600"/>
              <a:t>Eventually sent federal protection of freedom riders</a:t>
            </a:r>
          </a:p>
          <a:p>
            <a:r>
              <a:rPr lang="en-US" altLang="en-US" sz="2600"/>
              <a:t>Proposed need for civil rights legislation</a:t>
            </a:r>
          </a:p>
        </p:txBody>
      </p:sp>
      <p:pic>
        <p:nvPicPr>
          <p:cNvPr id="187399" name="Picture 7">
            <a:extLst>
              <a:ext uri="{FF2B5EF4-FFF2-40B4-BE49-F238E27FC236}">
                <a16:creationId xmlns:a16="http://schemas.microsoft.com/office/drawing/2014/main" id="{0FBE9157-0D71-9EFC-BB32-BEC94B8476B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3163" y="1600200"/>
            <a:ext cx="3368675"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ext Box 2">
            <a:extLst>
              <a:ext uri="{FF2B5EF4-FFF2-40B4-BE49-F238E27FC236}">
                <a16:creationId xmlns:a16="http://schemas.microsoft.com/office/drawing/2014/main" id="{FB166C9D-2BD8-DF2A-23CD-70DDB5DB6B01}"/>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6079F41-5E4E-91E4-4203-679AC5C71630}"/>
              </a:ext>
            </a:extLst>
          </p:cNvPr>
          <p:cNvSpPr>
            <a:spLocks noGrp="1" noChangeArrowheads="1"/>
          </p:cNvSpPr>
          <p:nvPr>
            <p:ph type="title"/>
          </p:nvPr>
        </p:nvSpPr>
        <p:spPr/>
        <p:txBody>
          <a:bodyPr/>
          <a:lstStyle/>
          <a:p>
            <a:endParaRPr lang="en-GB" altLang="en-US"/>
          </a:p>
        </p:txBody>
      </p:sp>
      <p:sp>
        <p:nvSpPr>
          <p:cNvPr id="100355" name="Rectangle 3">
            <a:extLst>
              <a:ext uri="{FF2B5EF4-FFF2-40B4-BE49-F238E27FC236}">
                <a16:creationId xmlns:a16="http://schemas.microsoft.com/office/drawing/2014/main" id="{1876FE2A-8272-6524-1261-B3C45FDD3443}"/>
              </a:ext>
            </a:extLst>
          </p:cNvPr>
          <p:cNvSpPr>
            <a:spLocks noGrp="1" noChangeArrowheads="1"/>
          </p:cNvSpPr>
          <p:nvPr>
            <p:ph type="body" idx="1"/>
          </p:nvPr>
        </p:nvSpPr>
        <p:spPr/>
        <p:txBody>
          <a:bodyPr/>
          <a:lstStyle/>
          <a:p>
            <a:endParaRPr lang="en-GB" altLang="en-US"/>
          </a:p>
        </p:txBody>
      </p:sp>
      <p:pic>
        <p:nvPicPr>
          <p:cNvPr id="100356" name="Picture 4">
            <a:extLst>
              <a:ext uri="{FF2B5EF4-FFF2-40B4-BE49-F238E27FC236}">
                <a16:creationId xmlns:a16="http://schemas.microsoft.com/office/drawing/2014/main" id="{173D37DB-63BF-49E7-EE8B-CB72BE357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99263"/>
          </a:xfrm>
          <a:prstGeom prst="rect">
            <a:avLst/>
          </a:prstGeom>
          <a:noFill/>
          <a:extLst>
            <a:ext uri="{909E8E84-426E-40DD-AFC4-6F175D3DCCD1}">
              <a14:hiddenFill xmlns:a14="http://schemas.microsoft.com/office/drawing/2010/main">
                <a:solidFill>
                  <a:srgbClr val="FFFFFF"/>
                </a:solidFill>
              </a14:hiddenFill>
            </a:ext>
          </a:extLst>
        </p:spPr>
      </p:pic>
      <p:sp>
        <p:nvSpPr>
          <p:cNvPr id="100357" name="Text Box 5">
            <a:extLst>
              <a:ext uri="{FF2B5EF4-FFF2-40B4-BE49-F238E27FC236}">
                <a16:creationId xmlns:a16="http://schemas.microsoft.com/office/drawing/2014/main" id="{F682DC6D-202A-A782-F559-69CFA3C58884}"/>
              </a:ext>
            </a:extLst>
          </p:cNvPr>
          <p:cNvSpPr txBox="1">
            <a:spLocks noChangeArrowheads="1"/>
          </p:cNvSpPr>
          <p:nvPr/>
        </p:nvSpPr>
        <p:spPr bwMode="auto">
          <a:xfrm>
            <a:off x="14288" y="2551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80CEBB0-816B-EEF8-2BB9-98F98668D83A}"/>
              </a:ext>
            </a:extLst>
          </p:cNvPr>
          <p:cNvSpPr>
            <a:spLocks noGrp="1" noChangeArrowheads="1"/>
          </p:cNvSpPr>
          <p:nvPr>
            <p:ph type="title"/>
          </p:nvPr>
        </p:nvSpPr>
        <p:spPr/>
        <p:txBody>
          <a:bodyPr/>
          <a:lstStyle/>
          <a:p>
            <a:pPr algn="ctr"/>
            <a:r>
              <a:rPr lang="en-US" altLang="en-US"/>
              <a:t>Dallas Bus Station</a:t>
            </a:r>
          </a:p>
        </p:txBody>
      </p:sp>
      <p:sp>
        <p:nvSpPr>
          <p:cNvPr id="101379" name="Rectangle 3">
            <a:extLst>
              <a:ext uri="{FF2B5EF4-FFF2-40B4-BE49-F238E27FC236}">
                <a16:creationId xmlns:a16="http://schemas.microsoft.com/office/drawing/2014/main" id="{EBA921D9-A22C-5505-2949-53E7F1F163B5}"/>
              </a:ext>
            </a:extLst>
          </p:cNvPr>
          <p:cNvSpPr>
            <a:spLocks noGrp="1" noChangeArrowheads="1"/>
          </p:cNvSpPr>
          <p:nvPr>
            <p:ph type="body" idx="1"/>
          </p:nvPr>
        </p:nvSpPr>
        <p:spPr/>
        <p:txBody>
          <a:bodyPr/>
          <a:lstStyle/>
          <a:p>
            <a:endParaRPr lang="en-GB" altLang="en-US"/>
          </a:p>
        </p:txBody>
      </p:sp>
      <p:pic>
        <p:nvPicPr>
          <p:cNvPr id="101380" name="Picture 4">
            <a:extLst>
              <a:ext uri="{FF2B5EF4-FFF2-40B4-BE49-F238E27FC236}">
                <a16:creationId xmlns:a16="http://schemas.microsoft.com/office/drawing/2014/main" id="{A0406808-E64B-AB00-E587-10CC1BCFD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77963"/>
            <a:ext cx="8915400" cy="532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9E2632-A59E-FBE5-4CCA-90DF1AD25888}"/>
              </a:ext>
            </a:extLst>
          </p:cNvPr>
          <p:cNvSpPr>
            <a:spLocks noGrp="1" noChangeArrowheads="1"/>
          </p:cNvSpPr>
          <p:nvPr>
            <p:ph type="title"/>
          </p:nvPr>
        </p:nvSpPr>
        <p:spPr/>
        <p:txBody>
          <a:bodyPr/>
          <a:lstStyle/>
          <a:p>
            <a:r>
              <a:rPr lang="en-US" altLang="en-US"/>
              <a:t>Jim Crow Laws</a:t>
            </a:r>
          </a:p>
        </p:txBody>
      </p:sp>
      <p:pic>
        <p:nvPicPr>
          <p:cNvPr id="3075" name="Picture 3">
            <a:extLst>
              <a:ext uri="{FF2B5EF4-FFF2-40B4-BE49-F238E27FC236}">
                <a16:creationId xmlns:a16="http://schemas.microsoft.com/office/drawing/2014/main" id="{B4159F0A-9868-AF4F-33DF-92414EE6209B}"/>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471738"/>
            <a:ext cx="8229600" cy="2787650"/>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EB554AF4-D1BF-8DA2-DA58-DBC150409D84}"/>
              </a:ext>
            </a:extLst>
          </p:cNvPr>
          <p:cNvSpPr>
            <a:spLocks noGrp="1" noChangeArrowheads="1"/>
          </p:cNvSpPr>
          <p:nvPr>
            <p:ph type="title"/>
          </p:nvPr>
        </p:nvSpPr>
        <p:spPr/>
        <p:txBody>
          <a:bodyPr/>
          <a:lstStyle/>
          <a:p>
            <a:pPr algn="ctr"/>
            <a:r>
              <a:rPr lang="en-US" altLang="en-US" sz="6200"/>
              <a:t>Texas sign</a:t>
            </a:r>
          </a:p>
        </p:txBody>
      </p:sp>
      <p:sp>
        <p:nvSpPr>
          <p:cNvPr id="261123" name="Rectangle 3">
            <a:extLst>
              <a:ext uri="{FF2B5EF4-FFF2-40B4-BE49-F238E27FC236}">
                <a16:creationId xmlns:a16="http://schemas.microsoft.com/office/drawing/2014/main" id="{CDAA9D49-60D4-74CA-FFE3-B7812AE8F676}"/>
              </a:ext>
            </a:extLst>
          </p:cNvPr>
          <p:cNvSpPr>
            <a:spLocks noGrp="1" noChangeArrowheads="1"/>
          </p:cNvSpPr>
          <p:nvPr>
            <p:ph type="body" idx="1"/>
          </p:nvPr>
        </p:nvSpPr>
        <p:spPr/>
        <p:txBody>
          <a:bodyPr/>
          <a:lstStyle/>
          <a:p>
            <a:endParaRPr lang="en-GB" altLang="en-US"/>
          </a:p>
        </p:txBody>
      </p:sp>
      <p:pic>
        <p:nvPicPr>
          <p:cNvPr id="261124" name="Picture 4">
            <a:extLst>
              <a:ext uri="{FF2B5EF4-FFF2-40B4-BE49-F238E27FC236}">
                <a16:creationId xmlns:a16="http://schemas.microsoft.com/office/drawing/2014/main" id="{51D49ECF-76BC-2C33-AAE5-5A6D16742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12900"/>
            <a:ext cx="5486400" cy="524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80898" name="Picture 1026">
            <a:extLst>
              <a:ext uri="{FF2B5EF4-FFF2-40B4-BE49-F238E27FC236}">
                <a16:creationId xmlns:a16="http://schemas.microsoft.com/office/drawing/2014/main" id="{C23AA0CA-43C7-755B-951A-1CEEB9BF1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578225"/>
            <a:ext cx="5143500" cy="3279775"/>
          </a:xfrm>
          <a:prstGeom prst="rect">
            <a:avLst/>
          </a:prstGeom>
          <a:noFill/>
          <a:extLst>
            <a:ext uri="{909E8E84-426E-40DD-AFC4-6F175D3DCCD1}">
              <a14:hiddenFill xmlns:a14="http://schemas.microsoft.com/office/drawing/2010/main">
                <a:solidFill>
                  <a:srgbClr val="FFFFFF"/>
                </a:solidFill>
              </a14:hiddenFill>
            </a:ext>
          </a:extLst>
        </p:spPr>
      </p:pic>
      <p:pic>
        <p:nvPicPr>
          <p:cNvPr id="80899" name="Picture 1027">
            <a:extLst>
              <a:ext uri="{FF2B5EF4-FFF2-40B4-BE49-F238E27FC236}">
                <a16:creationId xmlns:a16="http://schemas.microsoft.com/office/drawing/2014/main" id="{CA4B8E22-32B9-F7FB-C8D5-74D19E168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28800"/>
            <a:ext cx="3581400" cy="2268538"/>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1028">
            <a:extLst>
              <a:ext uri="{FF2B5EF4-FFF2-40B4-BE49-F238E27FC236}">
                <a16:creationId xmlns:a16="http://schemas.microsoft.com/office/drawing/2014/main" id="{C454074A-F7FB-D7B6-0009-911ACAD64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259397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1029">
            <a:extLst>
              <a:ext uri="{FF2B5EF4-FFF2-40B4-BE49-F238E27FC236}">
                <a16:creationId xmlns:a16="http://schemas.microsoft.com/office/drawing/2014/main" id="{C6C8A326-EE74-0FB9-7247-482B2B79B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76800"/>
            <a:ext cx="4953000" cy="1612900"/>
          </a:xfrm>
          <a:prstGeom prst="rect">
            <a:avLst/>
          </a:prstGeom>
          <a:noFill/>
          <a:extLst>
            <a:ext uri="{909E8E84-426E-40DD-AFC4-6F175D3DCCD1}">
              <a14:hiddenFill xmlns:a14="http://schemas.microsoft.com/office/drawing/2010/main">
                <a:solidFill>
                  <a:srgbClr val="FFFFFF"/>
                </a:solidFill>
              </a14:hiddenFill>
            </a:ext>
          </a:extLst>
        </p:spPr>
      </p:pic>
      <p:pic>
        <p:nvPicPr>
          <p:cNvPr id="80902" name="Picture 1030">
            <a:extLst>
              <a:ext uri="{FF2B5EF4-FFF2-40B4-BE49-F238E27FC236}">
                <a16:creationId xmlns:a16="http://schemas.microsoft.com/office/drawing/2014/main" id="{5456AC53-C93C-10BA-2A82-24159B00E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1000"/>
            <a:ext cx="4114800" cy="158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ssolve">
                                      <p:cBhvr>
                                        <p:cTn id="7" dur="500"/>
                                        <p:tgtEl>
                                          <p:spTgt spid="80901"/>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80899"/>
                                        </p:tgtEl>
                                        <p:attrNameLst>
                                          <p:attrName>style.visibility</p:attrName>
                                        </p:attrNameLst>
                                      </p:cBhvr>
                                      <p:to>
                                        <p:strVal val="visible"/>
                                      </p:to>
                                    </p:set>
                                    <p:animEffect transition="in" filter="dissolve">
                                      <p:cBhvr>
                                        <p:cTn id="11" dur="500"/>
                                        <p:tgtEl>
                                          <p:spTgt spid="80899"/>
                                        </p:tgtEl>
                                      </p:cBhvr>
                                    </p:animEffect>
                                  </p:childTnLst>
                                </p:cTn>
                              </p:par>
                            </p:childTnLst>
                          </p:cTn>
                        </p:par>
                        <p:par>
                          <p:cTn id="12" fill="hold" nodeType="afterGroup">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80900"/>
                                        </p:tgtEl>
                                        <p:attrNameLst>
                                          <p:attrName>style.visibility</p:attrName>
                                        </p:attrNameLst>
                                      </p:cBhvr>
                                      <p:to>
                                        <p:strVal val="visible"/>
                                      </p:to>
                                    </p:set>
                                    <p:animEffect transition="in" filter="dissolve">
                                      <p:cBhvr>
                                        <p:cTn id="15" dur="500"/>
                                        <p:tgtEl>
                                          <p:spTgt spid="80900"/>
                                        </p:tgtEl>
                                      </p:cBhvr>
                                    </p:animEffect>
                                  </p:childTnLst>
                                </p:cTn>
                              </p:par>
                            </p:childTnLst>
                          </p:cTn>
                        </p:par>
                        <p:par>
                          <p:cTn id="16" fill="hold" nodeType="afterGroup">
                            <p:stCondLst>
                              <p:cond delay="5500"/>
                            </p:stCondLst>
                            <p:childTnLst>
                              <p:par>
                                <p:cTn id="17" presetID="9" presetClass="entr" presetSubtype="0" fill="hold" nodeType="afterEffect">
                                  <p:stCondLst>
                                    <p:cond delay="2000"/>
                                  </p:stCondLst>
                                  <p:childTnLst>
                                    <p:set>
                                      <p:cBhvr>
                                        <p:cTn id="18" dur="1" fill="hold">
                                          <p:stCondLst>
                                            <p:cond delay="0"/>
                                          </p:stCondLst>
                                        </p:cTn>
                                        <p:tgtEl>
                                          <p:spTgt spid="80898"/>
                                        </p:tgtEl>
                                        <p:attrNameLst>
                                          <p:attrName>style.visibility</p:attrName>
                                        </p:attrNameLst>
                                      </p:cBhvr>
                                      <p:to>
                                        <p:strVal val="visible"/>
                                      </p:to>
                                    </p:set>
                                    <p:animEffect transition="in" filter="dissolve">
                                      <p:cBhvr>
                                        <p:cTn id="19" dur="500"/>
                                        <p:tgtEl>
                                          <p:spTgt spid="80898"/>
                                        </p:tgtEl>
                                      </p:cBhvr>
                                    </p:animEffect>
                                  </p:childTnLst>
                                </p:cTn>
                              </p:par>
                            </p:childTnLst>
                          </p:cTn>
                        </p:par>
                        <p:par>
                          <p:cTn id="20" fill="hold" nodeType="afterGroup">
                            <p:stCondLst>
                              <p:cond delay="8000"/>
                            </p:stCondLst>
                            <p:childTnLst>
                              <p:par>
                                <p:cTn id="21" presetID="9" presetClass="entr" presetSubtype="0" fill="hold" nodeType="afterEffect">
                                  <p:stCondLst>
                                    <p:cond delay="2000"/>
                                  </p:stCondLst>
                                  <p:childTnLst>
                                    <p:set>
                                      <p:cBhvr>
                                        <p:cTn id="22" dur="1" fill="hold">
                                          <p:stCondLst>
                                            <p:cond delay="0"/>
                                          </p:stCondLst>
                                        </p:cTn>
                                        <p:tgtEl>
                                          <p:spTgt spid="80902"/>
                                        </p:tgtEl>
                                        <p:attrNameLst>
                                          <p:attrName>style.visibility</p:attrName>
                                        </p:attrNameLst>
                                      </p:cBhvr>
                                      <p:to>
                                        <p:strVal val="visible"/>
                                      </p:to>
                                    </p:set>
                                    <p:animEffect transition="in" filter="dissolve">
                                      <p:cBhvr>
                                        <p:cTn id="23"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E0C102A-EDC2-65EC-5FFE-F9B1B713D0A6}"/>
              </a:ext>
            </a:extLst>
          </p:cNvPr>
          <p:cNvSpPr>
            <a:spLocks noGrp="1" noChangeArrowheads="1"/>
          </p:cNvSpPr>
          <p:nvPr>
            <p:ph type="title"/>
          </p:nvPr>
        </p:nvSpPr>
        <p:spPr/>
        <p:txBody>
          <a:bodyPr/>
          <a:lstStyle/>
          <a:p>
            <a:r>
              <a:rPr lang="en-US" altLang="en-US"/>
              <a:t>Jim Crow Laws</a:t>
            </a:r>
          </a:p>
        </p:txBody>
      </p:sp>
      <p:pic>
        <p:nvPicPr>
          <p:cNvPr id="6147" name="Picture 3">
            <a:extLst>
              <a:ext uri="{FF2B5EF4-FFF2-40B4-BE49-F238E27FC236}">
                <a16:creationId xmlns:a16="http://schemas.microsoft.com/office/drawing/2014/main" id="{4C1143FE-C884-24F8-6C82-F8A06A00252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835275"/>
            <a:ext cx="8229600" cy="2060575"/>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DC5D7BD-B8CF-C674-AFC7-6C524BF48818}"/>
              </a:ext>
            </a:extLst>
          </p:cNvPr>
          <p:cNvSpPr>
            <a:spLocks noGrp="1" noChangeArrowheads="1"/>
          </p:cNvSpPr>
          <p:nvPr>
            <p:ph type="title"/>
          </p:nvPr>
        </p:nvSpPr>
        <p:spPr/>
        <p:txBody>
          <a:bodyPr/>
          <a:lstStyle/>
          <a:p>
            <a:r>
              <a:rPr lang="en-US" altLang="en-US"/>
              <a:t>Jim Crow Laws</a:t>
            </a:r>
          </a:p>
        </p:txBody>
      </p:sp>
      <p:pic>
        <p:nvPicPr>
          <p:cNvPr id="8195" name="Picture 3">
            <a:extLst>
              <a:ext uri="{FF2B5EF4-FFF2-40B4-BE49-F238E27FC236}">
                <a16:creationId xmlns:a16="http://schemas.microsoft.com/office/drawing/2014/main" id="{FDD31F1F-FFEE-4689-C876-7E37794920C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17738"/>
            <a:ext cx="8229600" cy="3295650"/>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F2E098-A25E-E9B6-1252-8D5696EB2D43}"/>
              </a:ext>
            </a:extLst>
          </p:cNvPr>
          <p:cNvSpPr>
            <a:spLocks noGrp="1" noChangeArrowheads="1"/>
          </p:cNvSpPr>
          <p:nvPr>
            <p:ph type="title"/>
          </p:nvPr>
        </p:nvSpPr>
        <p:spPr/>
        <p:txBody>
          <a:bodyPr/>
          <a:lstStyle/>
          <a:p>
            <a:r>
              <a:rPr lang="en-US" altLang="en-US"/>
              <a:t>Jim Crow Laws</a:t>
            </a:r>
          </a:p>
        </p:txBody>
      </p:sp>
      <p:pic>
        <p:nvPicPr>
          <p:cNvPr id="10243" name="Picture 3">
            <a:extLst>
              <a:ext uri="{FF2B5EF4-FFF2-40B4-BE49-F238E27FC236}">
                <a16:creationId xmlns:a16="http://schemas.microsoft.com/office/drawing/2014/main" id="{85CA8493-48F7-D22B-C0A8-FFA68ED95AC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470150"/>
            <a:ext cx="8229600" cy="2790825"/>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6D4173BE-0272-BCE1-215B-51D661D21FE0}"/>
              </a:ext>
            </a:extLst>
          </p:cNvPr>
          <p:cNvSpPr>
            <a:spLocks noGrp="1" noChangeArrowheads="1"/>
          </p:cNvSpPr>
          <p:nvPr>
            <p:ph type="title"/>
          </p:nvPr>
        </p:nvSpPr>
        <p:spPr/>
        <p:txBody>
          <a:bodyPr/>
          <a:lstStyle/>
          <a:p>
            <a:pPr algn="ctr"/>
            <a:r>
              <a:rPr lang="en-US" altLang="en-US" sz="5600"/>
              <a:t>NAACP</a:t>
            </a:r>
          </a:p>
        </p:txBody>
      </p:sp>
      <p:sp>
        <p:nvSpPr>
          <p:cNvPr id="139267" name="Rectangle 3">
            <a:extLst>
              <a:ext uri="{FF2B5EF4-FFF2-40B4-BE49-F238E27FC236}">
                <a16:creationId xmlns:a16="http://schemas.microsoft.com/office/drawing/2014/main" id="{5B91EFB5-CA1C-4379-1D81-86CA3AD671FD}"/>
              </a:ext>
            </a:extLst>
          </p:cNvPr>
          <p:cNvSpPr>
            <a:spLocks noGrp="1" noChangeArrowheads="1"/>
          </p:cNvSpPr>
          <p:nvPr>
            <p:ph type="body" idx="1"/>
          </p:nvPr>
        </p:nvSpPr>
        <p:spPr/>
        <p:txBody>
          <a:bodyPr/>
          <a:lstStyle/>
          <a:p>
            <a:r>
              <a:rPr lang="en-US" altLang="en-US" sz="3800"/>
              <a:t>Founded in 1909 by W.E.B. Dubois</a:t>
            </a:r>
          </a:p>
          <a:p>
            <a:r>
              <a:rPr lang="en-US" altLang="en-US" sz="3800"/>
              <a:t>Fought for equality</a:t>
            </a:r>
          </a:p>
        </p:txBody>
      </p:sp>
      <p:pic>
        <p:nvPicPr>
          <p:cNvPr id="139268" name="Picture 4">
            <a:extLst>
              <a:ext uri="{FF2B5EF4-FFF2-40B4-BE49-F238E27FC236}">
                <a16:creationId xmlns:a16="http://schemas.microsoft.com/office/drawing/2014/main" id="{F2F50DE1-B2E5-83E5-FD7F-05C9AB4A7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2590800"/>
            <a:ext cx="3484562"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2EFD935-CBF0-A568-CD24-A2CBB8F863B9}"/>
              </a:ext>
            </a:extLst>
          </p:cNvPr>
          <p:cNvSpPr>
            <a:spLocks noGrp="1" noChangeArrowheads="1"/>
          </p:cNvSpPr>
          <p:nvPr>
            <p:ph type="title"/>
          </p:nvPr>
        </p:nvSpPr>
        <p:spPr/>
        <p:txBody>
          <a:bodyPr/>
          <a:lstStyle/>
          <a:p>
            <a:pPr algn="ctr"/>
            <a:r>
              <a:rPr lang="en-US" altLang="en-US" sz="6200"/>
              <a:t>Abolitionists</a:t>
            </a:r>
          </a:p>
        </p:txBody>
      </p:sp>
      <p:sp>
        <p:nvSpPr>
          <p:cNvPr id="102403" name="Rectangle 3">
            <a:extLst>
              <a:ext uri="{FF2B5EF4-FFF2-40B4-BE49-F238E27FC236}">
                <a16:creationId xmlns:a16="http://schemas.microsoft.com/office/drawing/2014/main" id="{1EBF9075-9D85-4A79-0562-3832C8D4AA50}"/>
              </a:ext>
            </a:extLst>
          </p:cNvPr>
          <p:cNvSpPr>
            <a:spLocks noGrp="1" noChangeArrowheads="1"/>
          </p:cNvSpPr>
          <p:nvPr>
            <p:ph type="body" idx="1"/>
          </p:nvPr>
        </p:nvSpPr>
        <p:spPr/>
        <p:txBody>
          <a:bodyPr/>
          <a:lstStyle/>
          <a:p>
            <a:r>
              <a:rPr lang="en-US" altLang="en-US"/>
              <a:t>Frederick Douglas was the editor of an abolitionist newspaper.</a:t>
            </a:r>
          </a:p>
        </p:txBody>
      </p:sp>
      <p:pic>
        <p:nvPicPr>
          <p:cNvPr id="102404" name="Picture 4">
            <a:extLst>
              <a:ext uri="{FF2B5EF4-FFF2-40B4-BE49-F238E27FC236}">
                <a16:creationId xmlns:a16="http://schemas.microsoft.com/office/drawing/2014/main" id="{F0A2A219-226A-AC11-72E0-B2AAC205E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07" r="20529"/>
          <a:stretch>
            <a:fillRect/>
          </a:stretch>
        </p:blipFill>
        <p:spPr bwMode="auto">
          <a:xfrm>
            <a:off x="0" y="2590800"/>
            <a:ext cx="36639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405" name="Picture 5">
            <a:extLst>
              <a:ext uri="{FF2B5EF4-FFF2-40B4-BE49-F238E27FC236}">
                <a16:creationId xmlns:a16="http://schemas.microsoft.com/office/drawing/2014/main" id="{25AA0167-1DA4-CED1-74FB-F89AEBF86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60985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819E465C-5502-DCF6-E3FC-B4C564FCF682}"/>
              </a:ext>
            </a:extLst>
          </p:cNvPr>
          <p:cNvSpPr>
            <a:spLocks noGrp="1" noChangeArrowheads="1"/>
          </p:cNvSpPr>
          <p:nvPr>
            <p:ph type="title"/>
          </p:nvPr>
        </p:nvSpPr>
        <p:spPr/>
        <p:txBody>
          <a:bodyPr/>
          <a:lstStyle/>
          <a:p>
            <a:r>
              <a:rPr lang="en-US" altLang="en-US" sz="5600"/>
              <a:t>NAACP fought in the courts</a:t>
            </a:r>
          </a:p>
        </p:txBody>
      </p:sp>
      <p:sp>
        <p:nvSpPr>
          <p:cNvPr id="140291" name="Rectangle 3">
            <a:extLst>
              <a:ext uri="{FF2B5EF4-FFF2-40B4-BE49-F238E27FC236}">
                <a16:creationId xmlns:a16="http://schemas.microsoft.com/office/drawing/2014/main" id="{EE377A2E-24C2-BA00-2786-61B38049A352}"/>
              </a:ext>
            </a:extLst>
          </p:cNvPr>
          <p:cNvSpPr>
            <a:spLocks noGrp="1" noChangeArrowheads="1"/>
          </p:cNvSpPr>
          <p:nvPr>
            <p:ph type="body" idx="1"/>
          </p:nvPr>
        </p:nvSpPr>
        <p:spPr/>
        <p:txBody>
          <a:bodyPr/>
          <a:lstStyle/>
          <a:p>
            <a:r>
              <a:rPr lang="en-US" altLang="en-US" sz="4200"/>
              <a:t>Thurgood Marshall was hired by the NAACP to argue in the Supreme Court against school segregation.  He won.</a:t>
            </a:r>
          </a:p>
          <a:p>
            <a:r>
              <a:rPr lang="en-US" altLang="en-US" sz="4200"/>
              <a:t>He was later the 1</a:t>
            </a:r>
            <a:r>
              <a:rPr lang="en-US" altLang="en-US" sz="4200" baseline="30000"/>
              <a:t>st</a:t>
            </a:r>
            <a:r>
              <a:rPr lang="en-US" altLang="en-US" sz="4200"/>
              <a:t> Black Supreme Court Justice.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4959269-15DB-B0E9-A97C-3D39F65A0161}"/>
              </a:ext>
            </a:extLst>
          </p:cNvPr>
          <p:cNvSpPr>
            <a:spLocks noGrp="1" noChangeArrowheads="1"/>
          </p:cNvSpPr>
          <p:nvPr>
            <p:ph type="title"/>
          </p:nvPr>
        </p:nvSpPr>
        <p:spPr/>
        <p:txBody>
          <a:bodyPr/>
          <a:lstStyle/>
          <a:p>
            <a:pPr algn="ctr"/>
            <a:r>
              <a:rPr lang="en-US" altLang="en-US" sz="5600"/>
              <a:t>Thurgood Marshall</a:t>
            </a:r>
          </a:p>
        </p:txBody>
      </p:sp>
      <p:pic>
        <p:nvPicPr>
          <p:cNvPr id="88068" name="Picture 4">
            <a:extLst>
              <a:ext uri="{FF2B5EF4-FFF2-40B4-BE49-F238E27FC236}">
                <a16:creationId xmlns:a16="http://schemas.microsoft.com/office/drawing/2014/main" id="{E901A346-DA98-8EE1-8C1E-4BB99515E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43053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a:extLst>
              <a:ext uri="{FF2B5EF4-FFF2-40B4-BE49-F238E27FC236}">
                <a16:creationId xmlns:a16="http://schemas.microsoft.com/office/drawing/2014/main" id="{A6BB9FFD-9844-7232-7A7F-BD5829C45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063" y="1828800"/>
            <a:ext cx="3559175"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EF7C78D-44D6-06B2-D303-F090736002CC}"/>
              </a:ext>
            </a:extLst>
          </p:cNvPr>
          <p:cNvSpPr>
            <a:spLocks noGrp="1" noChangeArrowheads="1"/>
          </p:cNvSpPr>
          <p:nvPr>
            <p:ph type="title"/>
          </p:nvPr>
        </p:nvSpPr>
        <p:spPr/>
        <p:txBody>
          <a:bodyPr/>
          <a:lstStyle/>
          <a:p>
            <a:r>
              <a:rPr lang="en-US" altLang="en-US" sz="5000"/>
              <a:t>Brown vs. Board of Education 1954</a:t>
            </a:r>
          </a:p>
        </p:txBody>
      </p:sp>
      <p:sp>
        <p:nvSpPr>
          <p:cNvPr id="142339" name="Rectangle 3">
            <a:extLst>
              <a:ext uri="{FF2B5EF4-FFF2-40B4-BE49-F238E27FC236}">
                <a16:creationId xmlns:a16="http://schemas.microsoft.com/office/drawing/2014/main" id="{FE8C6717-AD07-9842-B98F-8BE8964AB211}"/>
              </a:ext>
            </a:extLst>
          </p:cNvPr>
          <p:cNvSpPr>
            <a:spLocks noGrp="1" noChangeArrowheads="1"/>
          </p:cNvSpPr>
          <p:nvPr>
            <p:ph type="body" idx="1"/>
          </p:nvPr>
        </p:nvSpPr>
        <p:spPr/>
        <p:txBody>
          <a:bodyPr/>
          <a:lstStyle/>
          <a:p>
            <a:endParaRPr lang="en-GB" altLang="en-US"/>
          </a:p>
        </p:txBody>
      </p:sp>
      <p:pic>
        <p:nvPicPr>
          <p:cNvPr id="142340" name="Picture 4">
            <a:extLst>
              <a:ext uri="{FF2B5EF4-FFF2-40B4-BE49-F238E27FC236}">
                <a16:creationId xmlns:a16="http://schemas.microsoft.com/office/drawing/2014/main" id="{899BBA65-57C4-E2D1-E471-2AD061587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9575"/>
            <a:ext cx="9144000" cy="5224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821D107-C8A9-13FE-F641-0CA00C8AF56E}"/>
              </a:ext>
            </a:extLst>
          </p:cNvPr>
          <p:cNvSpPr>
            <a:spLocks noGrp="1" noChangeArrowheads="1"/>
          </p:cNvSpPr>
          <p:nvPr>
            <p:ph type="title"/>
          </p:nvPr>
        </p:nvSpPr>
        <p:spPr/>
        <p:txBody>
          <a:bodyPr/>
          <a:lstStyle/>
          <a:p>
            <a:r>
              <a:rPr lang="en-US" altLang="en-US" sz="6200"/>
              <a:t>The Fight</a:t>
            </a:r>
          </a:p>
        </p:txBody>
      </p:sp>
      <p:sp>
        <p:nvSpPr>
          <p:cNvPr id="87043" name="Rectangle 3">
            <a:extLst>
              <a:ext uri="{FF2B5EF4-FFF2-40B4-BE49-F238E27FC236}">
                <a16:creationId xmlns:a16="http://schemas.microsoft.com/office/drawing/2014/main" id="{837D5A75-6A9D-FFC7-1F3C-953D6C8C1D11}"/>
              </a:ext>
            </a:extLst>
          </p:cNvPr>
          <p:cNvSpPr>
            <a:spLocks noGrp="1" noChangeArrowheads="1"/>
          </p:cNvSpPr>
          <p:nvPr>
            <p:ph type="body" idx="1"/>
          </p:nvPr>
        </p:nvSpPr>
        <p:spPr/>
        <p:txBody>
          <a:bodyPr/>
          <a:lstStyle/>
          <a:p>
            <a:r>
              <a:rPr lang="en-US" altLang="en-US" sz="4200"/>
              <a:t>Many African Americans and whites risked their lives and lost their lives to remedy this situation.</a:t>
            </a:r>
          </a:p>
          <a:p>
            <a:r>
              <a:rPr lang="en-US" altLang="en-US" sz="4200"/>
              <a:t>Rosa Parks was not the first, but she was the beginning of something special.</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632D8E52-AF5E-73E1-14D8-EB09CE2E0A65}"/>
              </a:ext>
            </a:extLst>
          </p:cNvPr>
          <p:cNvSpPr>
            <a:spLocks noGrp="1" noChangeArrowheads="1"/>
          </p:cNvSpPr>
          <p:nvPr>
            <p:ph type="title"/>
          </p:nvPr>
        </p:nvSpPr>
        <p:spPr/>
        <p:txBody>
          <a:bodyPr/>
          <a:lstStyle/>
          <a:p>
            <a:r>
              <a:rPr lang="en-US" altLang="en-US" sz="5000"/>
              <a:t>Montgomery Bus Boycott, 1955</a:t>
            </a:r>
          </a:p>
        </p:txBody>
      </p:sp>
      <p:sp>
        <p:nvSpPr>
          <p:cNvPr id="146435" name="Rectangle 3">
            <a:extLst>
              <a:ext uri="{FF2B5EF4-FFF2-40B4-BE49-F238E27FC236}">
                <a16:creationId xmlns:a16="http://schemas.microsoft.com/office/drawing/2014/main" id="{B926E636-8EF6-D9C8-BB84-61515050DB7E}"/>
              </a:ext>
            </a:extLst>
          </p:cNvPr>
          <p:cNvSpPr>
            <a:spLocks noGrp="1" noChangeArrowheads="1"/>
          </p:cNvSpPr>
          <p:nvPr>
            <p:ph type="body" idx="1"/>
          </p:nvPr>
        </p:nvSpPr>
        <p:spPr>
          <a:xfrm>
            <a:off x="457200" y="1219200"/>
            <a:ext cx="8229600" cy="4911725"/>
          </a:xfrm>
        </p:spPr>
        <p:txBody>
          <a:bodyPr/>
          <a:lstStyle/>
          <a:p>
            <a:r>
              <a:rPr lang="en-US" altLang="en-US"/>
              <a:t>Rosa Parks was arrested for violating the segregation laws of Montgomery, Alabama.</a:t>
            </a:r>
          </a:p>
        </p:txBody>
      </p:sp>
      <p:pic>
        <p:nvPicPr>
          <p:cNvPr id="146436" name="Picture 4">
            <a:extLst>
              <a:ext uri="{FF2B5EF4-FFF2-40B4-BE49-F238E27FC236}">
                <a16:creationId xmlns:a16="http://schemas.microsoft.com/office/drawing/2014/main" id="{3B5C2310-603C-3E35-5248-ABFFC4FE4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90800"/>
            <a:ext cx="5334000" cy="4214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D15F401-27ED-80B9-ED9B-163F5594CB44}"/>
              </a:ext>
            </a:extLst>
          </p:cNvPr>
          <p:cNvSpPr>
            <a:spLocks noGrp="1" noChangeArrowheads="1"/>
          </p:cNvSpPr>
          <p:nvPr>
            <p:ph type="title"/>
          </p:nvPr>
        </p:nvSpPr>
        <p:spPr/>
        <p:txBody>
          <a:bodyPr/>
          <a:lstStyle/>
          <a:p>
            <a:endParaRPr lang="en-GB" altLang="en-US"/>
          </a:p>
        </p:txBody>
      </p:sp>
      <p:sp>
        <p:nvSpPr>
          <p:cNvPr id="137219" name="Rectangle 3">
            <a:extLst>
              <a:ext uri="{FF2B5EF4-FFF2-40B4-BE49-F238E27FC236}">
                <a16:creationId xmlns:a16="http://schemas.microsoft.com/office/drawing/2014/main" id="{5E70320C-DFE1-6385-45B5-15777574FF72}"/>
              </a:ext>
            </a:extLst>
          </p:cNvPr>
          <p:cNvSpPr>
            <a:spLocks noGrp="1" noChangeArrowheads="1"/>
          </p:cNvSpPr>
          <p:nvPr>
            <p:ph idx="1"/>
          </p:nvPr>
        </p:nvSpPr>
        <p:spPr/>
        <p:txBody>
          <a:bodyPr/>
          <a:lstStyle/>
          <a:p>
            <a:endParaRPr lang="en-GB" altLang="en-US"/>
          </a:p>
        </p:txBody>
      </p:sp>
      <p:pic>
        <p:nvPicPr>
          <p:cNvPr id="137220" name="Picture 4">
            <a:extLst>
              <a:ext uri="{FF2B5EF4-FFF2-40B4-BE49-F238E27FC236}">
                <a16:creationId xmlns:a16="http://schemas.microsoft.com/office/drawing/2014/main" id="{0C23BDCB-EDFC-B923-6180-CBA8F0989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476250"/>
            <a:ext cx="4940300" cy="638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a:extLst>
              <a:ext uri="{FF2B5EF4-FFF2-40B4-BE49-F238E27FC236}">
                <a16:creationId xmlns:a16="http://schemas.microsoft.com/office/drawing/2014/main" id="{BABD2492-81AD-2B5C-1C39-DEC7CEAAFEFF}"/>
              </a:ext>
            </a:extLst>
          </p:cNvPr>
          <p:cNvSpPr>
            <a:spLocks noGrp="1" noChangeArrowheads="1"/>
          </p:cNvSpPr>
          <p:nvPr>
            <p:ph type="title"/>
          </p:nvPr>
        </p:nvSpPr>
        <p:spPr/>
        <p:txBody>
          <a:bodyPr/>
          <a:lstStyle/>
          <a:p>
            <a:r>
              <a:rPr lang="en-US" altLang="en-US" sz="5600"/>
              <a:t>In Response. . .</a:t>
            </a:r>
          </a:p>
        </p:txBody>
      </p:sp>
      <p:sp>
        <p:nvSpPr>
          <p:cNvPr id="147462" name="Rectangle 6">
            <a:extLst>
              <a:ext uri="{FF2B5EF4-FFF2-40B4-BE49-F238E27FC236}">
                <a16:creationId xmlns:a16="http://schemas.microsoft.com/office/drawing/2014/main" id="{4EA63398-9659-9683-0563-B23EB6275C4C}"/>
              </a:ext>
            </a:extLst>
          </p:cNvPr>
          <p:cNvSpPr>
            <a:spLocks noGrp="1" noChangeArrowheads="1"/>
          </p:cNvSpPr>
          <p:nvPr>
            <p:ph type="body" sz="half" idx="2"/>
          </p:nvPr>
        </p:nvSpPr>
        <p:spPr/>
        <p:txBody>
          <a:bodyPr/>
          <a:lstStyle/>
          <a:p>
            <a:r>
              <a:rPr lang="en-US" altLang="en-US" sz="3400"/>
              <a:t>For over a year, Blacks </a:t>
            </a:r>
            <a:r>
              <a:rPr lang="en-US" altLang="en-US" sz="3400">
                <a:solidFill>
                  <a:schemeClr val="tx2"/>
                </a:solidFill>
              </a:rPr>
              <a:t>boycotted</a:t>
            </a:r>
            <a:r>
              <a:rPr lang="en-US" altLang="en-US" sz="3400"/>
              <a:t> the buses.</a:t>
            </a:r>
          </a:p>
          <a:p>
            <a:r>
              <a:rPr lang="en-US" altLang="en-US" sz="3400"/>
              <a:t>They carpooled and walked through all weather conditions</a:t>
            </a:r>
          </a:p>
        </p:txBody>
      </p:sp>
      <p:pic>
        <p:nvPicPr>
          <p:cNvPr id="147463" name="Picture 7">
            <a:extLst>
              <a:ext uri="{FF2B5EF4-FFF2-40B4-BE49-F238E27FC236}">
                <a16:creationId xmlns:a16="http://schemas.microsoft.com/office/drawing/2014/main" id="{EACE547E-75ED-D57C-7F59-C342B7C6D145}"/>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49463"/>
            <a:ext cx="4724400" cy="3814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FFA0EB72-DF01-6C59-7073-2DA8911857F2}"/>
              </a:ext>
            </a:extLst>
          </p:cNvPr>
          <p:cNvSpPr>
            <a:spLocks noGrp="1" noChangeArrowheads="1"/>
          </p:cNvSpPr>
          <p:nvPr>
            <p:ph type="title"/>
          </p:nvPr>
        </p:nvSpPr>
        <p:spPr/>
        <p:txBody>
          <a:bodyPr/>
          <a:lstStyle/>
          <a:p>
            <a:r>
              <a:rPr lang="en-US" altLang="en-US" sz="3800">
                <a:solidFill>
                  <a:schemeClr val="tx1"/>
                </a:solidFill>
              </a:rPr>
              <a:t>Many were arrested for an “illegal boycott” including their leader. . .</a:t>
            </a:r>
          </a:p>
        </p:txBody>
      </p:sp>
      <p:sp>
        <p:nvSpPr>
          <p:cNvPr id="150533" name="Rectangle 5">
            <a:extLst>
              <a:ext uri="{FF2B5EF4-FFF2-40B4-BE49-F238E27FC236}">
                <a16:creationId xmlns:a16="http://schemas.microsoft.com/office/drawing/2014/main" id="{E4154C5D-F0BD-515A-481D-CD50E87EA797}"/>
              </a:ext>
            </a:extLst>
          </p:cNvPr>
          <p:cNvSpPr>
            <a:spLocks noGrp="1" noChangeArrowheads="1"/>
          </p:cNvSpPr>
          <p:nvPr>
            <p:ph type="body" sz="half" idx="1"/>
          </p:nvPr>
        </p:nvSpPr>
        <p:spPr/>
        <p:txBody>
          <a:bodyPr/>
          <a:lstStyle/>
          <a:p>
            <a:endParaRPr lang="en-GB" altLang="en-US" sz="2600"/>
          </a:p>
        </p:txBody>
      </p:sp>
      <p:pic>
        <p:nvPicPr>
          <p:cNvPr id="150535" name="Picture 7">
            <a:extLst>
              <a:ext uri="{FF2B5EF4-FFF2-40B4-BE49-F238E27FC236}">
                <a16:creationId xmlns:a16="http://schemas.microsoft.com/office/drawing/2014/main" id="{9510CC29-4E8E-194C-EB25-B1008B1CD6D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t="14609"/>
          <a:stretch>
            <a:fillRect/>
          </a:stretch>
        </p:blipFill>
        <p:spPr>
          <a:xfrm>
            <a:off x="0" y="1447800"/>
            <a:ext cx="91440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388CCF0B-565E-0DA6-6E22-576FE5A6D50F}"/>
              </a:ext>
            </a:extLst>
          </p:cNvPr>
          <p:cNvSpPr>
            <a:spLocks noGrp="1" noChangeArrowheads="1"/>
          </p:cNvSpPr>
          <p:nvPr>
            <p:ph type="title"/>
          </p:nvPr>
        </p:nvSpPr>
        <p:spPr/>
        <p:txBody>
          <a:bodyPr/>
          <a:lstStyle/>
          <a:p>
            <a:endParaRPr lang="en-GB" altLang="en-US"/>
          </a:p>
        </p:txBody>
      </p:sp>
      <p:sp>
        <p:nvSpPr>
          <p:cNvPr id="300035" name="Rectangle 3">
            <a:extLst>
              <a:ext uri="{FF2B5EF4-FFF2-40B4-BE49-F238E27FC236}">
                <a16:creationId xmlns:a16="http://schemas.microsoft.com/office/drawing/2014/main" id="{2D238E87-8DAA-1D18-DCA6-B8C35E589EEF}"/>
              </a:ext>
            </a:extLst>
          </p:cNvPr>
          <p:cNvSpPr>
            <a:spLocks noGrp="1" noChangeArrowheads="1"/>
          </p:cNvSpPr>
          <p:nvPr>
            <p:ph type="body" idx="1"/>
          </p:nvPr>
        </p:nvSpPr>
        <p:spPr/>
        <p:txBody>
          <a:bodyPr/>
          <a:lstStyle/>
          <a:p>
            <a:endParaRPr lang="en-GB" altLang="en-US"/>
          </a:p>
        </p:txBody>
      </p:sp>
      <p:pic>
        <p:nvPicPr>
          <p:cNvPr id="300036" name="Picture 4">
            <a:extLst>
              <a:ext uri="{FF2B5EF4-FFF2-40B4-BE49-F238E27FC236}">
                <a16:creationId xmlns:a16="http://schemas.microsoft.com/office/drawing/2014/main" id="{BDCD611A-E204-1F1F-4A12-8076F589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2847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C4A417E-D08D-88E8-3651-BB2FFD4A8E2D}"/>
              </a:ext>
            </a:extLst>
          </p:cNvPr>
          <p:cNvSpPr>
            <a:spLocks noGrp="1" noChangeArrowheads="1"/>
          </p:cNvSpPr>
          <p:nvPr>
            <p:ph type="title"/>
          </p:nvPr>
        </p:nvSpPr>
        <p:spPr>
          <a:xfrm>
            <a:off x="685800" y="0"/>
            <a:ext cx="7772400" cy="1143000"/>
          </a:xfrm>
        </p:spPr>
        <p:txBody>
          <a:bodyPr/>
          <a:lstStyle/>
          <a:p>
            <a:r>
              <a:rPr lang="en-US" altLang="en-US" sz="6200"/>
              <a:t>Martin Luther King Jr.</a:t>
            </a:r>
          </a:p>
        </p:txBody>
      </p:sp>
      <p:sp>
        <p:nvSpPr>
          <p:cNvPr id="32771" name="Rectangle 3">
            <a:extLst>
              <a:ext uri="{FF2B5EF4-FFF2-40B4-BE49-F238E27FC236}">
                <a16:creationId xmlns:a16="http://schemas.microsoft.com/office/drawing/2014/main" id="{87D9755E-5CD4-69E6-A720-28376C2DB24F}"/>
              </a:ext>
            </a:extLst>
          </p:cNvPr>
          <p:cNvSpPr>
            <a:spLocks noGrp="1" noChangeArrowheads="1"/>
          </p:cNvSpPr>
          <p:nvPr>
            <p:ph type="body" idx="1"/>
          </p:nvPr>
        </p:nvSpPr>
        <p:spPr>
          <a:xfrm>
            <a:off x="609600" y="1371600"/>
            <a:ext cx="4495800" cy="2743200"/>
          </a:xfrm>
        </p:spPr>
        <p:txBody>
          <a:bodyPr/>
          <a:lstStyle/>
          <a:p>
            <a:pPr>
              <a:lnSpc>
                <a:spcPct val="90000"/>
              </a:lnSpc>
            </a:pPr>
            <a:endParaRPr lang="en-GB" altLang="en-US"/>
          </a:p>
        </p:txBody>
      </p:sp>
      <p:pic>
        <p:nvPicPr>
          <p:cNvPr id="32772" name="pic13.jpg">
            <a:hlinkClick r:id="" action="ppaction://media"/>
            <a:extLst>
              <a:ext uri="{FF2B5EF4-FFF2-40B4-BE49-F238E27FC236}">
                <a16:creationId xmlns:a16="http://schemas.microsoft.com/office/drawing/2014/main" id="{894B3B6B-D2F2-5191-0072-F51916E1FDAB}"/>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81000" y="1012825"/>
            <a:ext cx="7848600" cy="583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27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2772"/>
                                        </p:tgtEl>
                                      </p:cBhvr>
                                    </p:cmd>
                                  </p:childTnLst>
                                </p:cTn>
                              </p:par>
                            </p:childTnLst>
                          </p:cTn>
                        </p:par>
                      </p:childTnLst>
                    </p:cTn>
                  </p:par>
                </p:childTnLst>
              </p:cTn>
              <p:nextCondLst>
                <p:cond evt="onClick" delay="0">
                  <p:tgtEl>
                    <p:spTgt spid="32772"/>
                  </p:tgtEl>
                </p:cond>
              </p:nextCondLst>
            </p:seq>
            <p:video>
              <p:cMediaNode>
                <p:cTn id="7" fill="hold" display="0">
                  <p:stCondLst>
                    <p:cond delay="indefinite"/>
                  </p:stCondLst>
                  <p:endCondLst>
                    <p:cond evt="onNext" delay="0">
                      <p:tgtEl>
                        <p:sldTgt/>
                      </p:tgtEl>
                    </p:cond>
                    <p:cond evt="onPrev" delay="0">
                      <p:tgtEl>
                        <p:sldTgt/>
                      </p:tgtEl>
                    </p:cond>
                  </p:endCondLst>
                </p:cTn>
                <p:tgtEl>
                  <p:spTgt spid="3277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C65A6C65-8A50-A53B-B117-2D08E4C9F304}"/>
              </a:ext>
            </a:extLst>
          </p:cNvPr>
          <p:cNvSpPr>
            <a:spLocks noGrp="1" noChangeArrowheads="1"/>
          </p:cNvSpPr>
          <p:nvPr>
            <p:ph type="title"/>
          </p:nvPr>
        </p:nvSpPr>
        <p:spPr/>
        <p:txBody>
          <a:bodyPr/>
          <a:lstStyle/>
          <a:p>
            <a:r>
              <a:rPr lang="en-US" altLang="en-US" sz="6800"/>
              <a:t>On a side note. . .</a:t>
            </a:r>
          </a:p>
        </p:txBody>
      </p:sp>
      <p:sp>
        <p:nvSpPr>
          <p:cNvPr id="103427" name="Rectangle 3">
            <a:extLst>
              <a:ext uri="{FF2B5EF4-FFF2-40B4-BE49-F238E27FC236}">
                <a16:creationId xmlns:a16="http://schemas.microsoft.com/office/drawing/2014/main" id="{2004305E-8640-03E5-3313-CFD26CE6D63D}"/>
              </a:ext>
            </a:extLst>
          </p:cNvPr>
          <p:cNvSpPr>
            <a:spLocks noGrp="1" noChangeArrowheads="1"/>
          </p:cNvSpPr>
          <p:nvPr>
            <p:ph type="body" idx="1"/>
          </p:nvPr>
        </p:nvSpPr>
        <p:spPr>
          <a:xfrm>
            <a:off x="457200" y="1219200"/>
            <a:ext cx="8229600" cy="4911725"/>
          </a:xfrm>
        </p:spPr>
        <p:txBody>
          <a:bodyPr/>
          <a:lstStyle/>
          <a:p>
            <a:r>
              <a:rPr lang="en-US" altLang="en-US" sz="4600"/>
              <a:t>Are they related?</a:t>
            </a:r>
          </a:p>
        </p:txBody>
      </p:sp>
      <p:pic>
        <p:nvPicPr>
          <p:cNvPr id="103428" name="Picture 4">
            <a:extLst>
              <a:ext uri="{FF2B5EF4-FFF2-40B4-BE49-F238E27FC236}">
                <a16:creationId xmlns:a16="http://schemas.microsoft.com/office/drawing/2014/main" id="{1310EE9E-8444-92E8-E7F6-9BFE261C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376613"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a:extLst>
              <a:ext uri="{FF2B5EF4-FFF2-40B4-BE49-F238E27FC236}">
                <a16:creationId xmlns:a16="http://schemas.microsoft.com/office/drawing/2014/main" id="{EF8C51C8-4651-46AB-AB52-82088DF28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38363"/>
            <a:ext cx="3175000" cy="4719637"/>
          </a:xfrm>
          <a:prstGeom prst="rect">
            <a:avLst/>
          </a:prstGeom>
          <a:noFill/>
          <a:extLst>
            <a:ext uri="{909E8E84-426E-40DD-AFC4-6F175D3DCCD1}">
              <a14:hiddenFill xmlns:a14="http://schemas.microsoft.com/office/drawing/2010/main">
                <a:solidFill>
                  <a:srgbClr val="FFFFFF"/>
                </a:solidFill>
              </a14:hiddenFill>
            </a:ext>
          </a:extLst>
        </p:spPr>
      </p:pic>
      <p:pic>
        <p:nvPicPr>
          <p:cNvPr id="103432" name="Picture 8">
            <a:extLst>
              <a:ext uri="{FF2B5EF4-FFF2-40B4-BE49-F238E27FC236}">
                <a16:creationId xmlns:a16="http://schemas.microsoft.com/office/drawing/2014/main" id="{21C3BBE1-75FF-1B8D-C545-A7A6608B2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0"/>
            <a:ext cx="1268413" cy="3186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AD394F0-2AEF-ED6B-307D-4EEFACB28E7F}"/>
              </a:ext>
            </a:extLst>
          </p:cNvPr>
          <p:cNvSpPr>
            <a:spLocks noGrp="1" noChangeArrowheads="1"/>
          </p:cNvSpPr>
          <p:nvPr>
            <p:ph type="title"/>
          </p:nvPr>
        </p:nvSpPr>
        <p:spPr>
          <a:xfrm>
            <a:off x="685800" y="0"/>
            <a:ext cx="7772400" cy="1143000"/>
          </a:xfrm>
        </p:spPr>
        <p:txBody>
          <a:bodyPr/>
          <a:lstStyle/>
          <a:p>
            <a:endParaRPr lang="en-GB" altLang="en-US"/>
          </a:p>
        </p:txBody>
      </p:sp>
      <p:sp>
        <p:nvSpPr>
          <p:cNvPr id="34819" name="Rectangle 3">
            <a:extLst>
              <a:ext uri="{FF2B5EF4-FFF2-40B4-BE49-F238E27FC236}">
                <a16:creationId xmlns:a16="http://schemas.microsoft.com/office/drawing/2014/main" id="{06F1D819-09DE-34F3-A6CA-0EEC3BE34664}"/>
              </a:ext>
            </a:extLst>
          </p:cNvPr>
          <p:cNvSpPr>
            <a:spLocks noGrp="1" noChangeArrowheads="1"/>
          </p:cNvSpPr>
          <p:nvPr>
            <p:ph type="body" sz="half" idx="1"/>
          </p:nvPr>
        </p:nvSpPr>
        <p:spPr>
          <a:xfrm>
            <a:off x="685800" y="4267200"/>
            <a:ext cx="8077200" cy="1828800"/>
          </a:xfrm>
        </p:spPr>
        <p:txBody>
          <a:bodyPr/>
          <a:lstStyle/>
          <a:p>
            <a:pPr>
              <a:lnSpc>
                <a:spcPct val="90000"/>
              </a:lnSpc>
            </a:pPr>
            <a:r>
              <a:rPr lang="en-US" altLang="en-US" sz="4200"/>
              <a:t>While the NAACP fought in the courts, MLK’s organization led the boycott.</a:t>
            </a:r>
          </a:p>
        </p:txBody>
      </p:sp>
      <p:sp>
        <p:nvSpPr>
          <p:cNvPr id="34820" name="Text Box 4">
            <a:extLst>
              <a:ext uri="{FF2B5EF4-FFF2-40B4-BE49-F238E27FC236}">
                <a16:creationId xmlns:a16="http://schemas.microsoft.com/office/drawing/2014/main" id="{F7DB7AC8-8844-7E29-7976-F38E95FECB18}"/>
              </a:ext>
            </a:extLst>
          </p:cNvPr>
          <p:cNvSpPr txBox="1">
            <a:spLocks noChangeArrowheads="1"/>
          </p:cNvSpPr>
          <p:nvPr/>
        </p:nvSpPr>
        <p:spPr bwMode="auto">
          <a:xfrm>
            <a:off x="4648200" y="6019800"/>
            <a:ext cx="3810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sz="1200">
              <a:latin typeface="Times New Roman" panose="02020603050405020304" pitchFamily="18" charset="0"/>
            </a:endParaRPr>
          </a:p>
        </p:txBody>
      </p:sp>
      <p:pic>
        <p:nvPicPr>
          <p:cNvPr id="34821" name="Picture 5">
            <a:extLst>
              <a:ext uri="{FF2B5EF4-FFF2-40B4-BE49-F238E27FC236}">
                <a16:creationId xmlns:a16="http://schemas.microsoft.com/office/drawing/2014/main" id="{7091AC74-ADDE-9A3A-9A7C-8A97A93A170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62000" y="0"/>
            <a:ext cx="7543800" cy="4305300"/>
          </a:xfrm>
        </p:spPr>
      </p:pic>
      <p:sp>
        <p:nvSpPr>
          <p:cNvPr id="34822" name="Text Box 6">
            <a:extLst>
              <a:ext uri="{FF2B5EF4-FFF2-40B4-BE49-F238E27FC236}">
                <a16:creationId xmlns:a16="http://schemas.microsoft.com/office/drawing/2014/main" id="{19379AE7-0479-6435-A75C-4D4F3C76A670}"/>
              </a:ext>
            </a:extLst>
          </p:cNvPr>
          <p:cNvSpPr txBox="1">
            <a:spLocks noChangeArrowheads="1"/>
          </p:cNvSpPr>
          <p:nvPr/>
        </p:nvSpPr>
        <p:spPr bwMode="auto">
          <a:xfrm>
            <a:off x="2895600" y="4038600"/>
            <a:ext cx="396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Times New Roman" panose="02020603050405020304" pitchFamily="18" charset="0"/>
                <a:hlinkClick r:id="rId4"/>
              </a:rPr>
              <a:t>http://www.africanaonline.com/Graphic/rosa_parks_bus.gif</a:t>
            </a:r>
            <a:endParaRPr lang="en-US" altLang="en-US" sz="1200">
              <a:latin typeface="Times New Roman" panose="02020603050405020304"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a:extLst>
              <a:ext uri="{FF2B5EF4-FFF2-40B4-BE49-F238E27FC236}">
                <a16:creationId xmlns:a16="http://schemas.microsoft.com/office/drawing/2014/main" id="{65D2F6C8-915C-88FB-5054-158A20F515CB}"/>
              </a:ext>
            </a:extLst>
          </p:cNvPr>
          <p:cNvSpPr>
            <a:spLocks noGrp="1" noChangeArrowheads="1"/>
          </p:cNvSpPr>
          <p:nvPr>
            <p:ph type="title"/>
          </p:nvPr>
        </p:nvSpPr>
        <p:spPr/>
        <p:txBody>
          <a:bodyPr/>
          <a:lstStyle/>
          <a:p>
            <a:pPr algn="ctr"/>
            <a:r>
              <a:rPr lang="en-US" altLang="en-US" sz="6200"/>
              <a:t>King’s sacrifice</a:t>
            </a:r>
          </a:p>
        </p:txBody>
      </p:sp>
      <p:sp>
        <p:nvSpPr>
          <p:cNvPr id="152582" name="Rectangle 6">
            <a:extLst>
              <a:ext uri="{FF2B5EF4-FFF2-40B4-BE49-F238E27FC236}">
                <a16:creationId xmlns:a16="http://schemas.microsoft.com/office/drawing/2014/main" id="{30A81EF9-D4D7-D87B-1340-23F5AA2EC924}"/>
              </a:ext>
            </a:extLst>
          </p:cNvPr>
          <p:cNvSpPr>
            <a:spLocks noGrp="1" noChangeArrowheads="1"/>
          </p:cNvSpPr>
          <p:nvPr>
            <p:ph type="body" sz="half" idx="2"/>
          </p:nvPr>
        </p:nvSpPr>
        <p:spPr/>
        <p:txBody>
          <a:bodyPr/>
          <a:lstStyle/>
          <a:p>
            <a:r>
              <a:rPr lang="en-US" altLang="en-US"/>
              <a:t>King was arrested </a:t>
            </a:r>
            <a:r>
              <a:rPr lang="en-US" altLang="en-US" sz="3800">
                <a:solidFill>
                  <a:srgbClr val="FF0000"/>
                </a:solidFill>
              </a:rPr>
              <a:t>thirty</a:t>
            </a:r>
            <a:r>
              <a:rPr lang="en-US" altLang="en-US"/>
              <a:t> times in his 38 year life.</a:t>
            </a:r>
          </a:p>
          <a:p>
            <a:r>
              <a:rPr lang="en-US" altLang="en-US"/>
              <a:t>His house was bombed or nearly bombed several times</a:t>
            </a:r>
          </a:p>
          <a:p>
            <a:r>
              <a:rPr lang="en-US" altLang="en-US"/>
              <a:t>Death threats constantly</a:t>
            </a:r>
          </a:p>
        </p:txBody>
      </p:sp>
      <p:pic>
        <p:nvPicPr>
          <p:cNvPr id="152583" name="Picture 7">
            <a:extLst>
              <a:ext uri="{FF2B5EF4-FFF2-40B4-BE49-F238E27FC236}">
                <a16:creationId xmlns:a16="http://schemas.microsoft.com/office/drawing/2014/main" id="{76DD3192-F7D8-101F-6E5C-6298223A0D3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8588" y="1219200"/>
            <a:ext cx="4316412"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335F8846-EAD8-9CE4-2E2C-89B70BD3FE6D}"/>
              </a:ext>
            </a:extLst>
          </p:cNvPr>
          <p:cNvSpPr>
            <a:spLocks noGrp="1" noChangeArrowheads="1"/>
          </p:cNvSpPr>
          <p:nvPr>
            <p:ph type="title"/>
          </p:nvPr>
        </p:nvSpPr>
        <p:spPr/>
        <p:txBody>
          <a:bodyPr/>
          <a:lstStyle/>
          <a:p>
            <a:pPr algn="ctr"/>
            <a:r>
              <a:rPr lang="en-US" altLang="en-US" sz="6800"/>
              <a:t>Success!</a:t>
            </a:r>
          </a:p>
        </p:txBody>
      </p:sp>
      <p:sp>
        <p:nvSpPr>
          <p:cNvPr id="154629" name="Rectangle 5">
            <a:extLst>
              <a:ext uri="{FF2B5EF4-FFF2-40B4-BE49-F238E27FC236}">
                <a16:creationId xmlns:a16="http://schemas.microsoft.com/office/drawing/2014/main" id="{317074FE-CA62-C8CE-DFBD-5AC4E405445E}"/>
              </a:ext>
            </a:extLst>
          </p:cNvPr>
          <p:cNvSpPr>
            <a:spLocks noGrp="1" noChangeArrowheads="1"/>
          </p:cNvSpPr>
          <p:nvPr>
            <p:ph type="body" sz="half" idx="2"/>
          </p:nvPr>
        </p:nvSpPr>
        <p:spPr/>
        <p:txBody>
          <a:bodyPr/>
          <a:lstStyle/>
          <a:p>
            <a:endParaRPr lang="en-GB" altLang="en-US" sz="2600"/>
          </a:p>
        </p:txBody>
      </p:sp>
      <p:pic>
        <p:nvPicPr>
          <p:cNvPr id="154632" name="Picture 8">
            <a:extLst>
              <a:ext uri="{FF2B5EF4-FFF2-40B4-BE49-F238E27FC236}">
                <a16:creationId xmlns:a16="http://schemas.microsoft.com/office/drawing/2014/main" id="{841DC06A-6FD3-EA58-3DF1-6843C28B7810}"/>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t="16519"/>
          <a:stretch>
            <a:fillRect/>
          </a:stretch>
        </p:blipFill>
        <p:spPr>
          <a:xfrm>
            <a:off x="0" y="2133600"/>
            <a:ext cx="9144000" cy="448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a:extLst>
              <a:ext uri="{FF2B5EF4-FFF2-40B4-BE49-F238E27FC236}">
                <a16:creationId xmlns:a16="http://schemas.microsoft.com/office/drawing/2014/main" id="{275DEE53-C78F-8480-8213-2BF7835DE4BA}"/>
              </a:ext>
            </a:extLst>
          </p:cNvPr>
          <p:cNvSpPr>
            <a:spLocks noGrp="1" noChangeArrowheads="1"/>
          </p:cNvSpPr>
          <p:nvPr>
            <p:ph type="title"/>
          </p:nvPr>
        </p:nvSpPr>
        <p:spPr/>
        <p:txBody>
          <a:bodyPr/>
          <a:lstStyle/>
          <a:p>
            <a:endParaRPr lang="en-GB" altLang="en-US"/>
          </a:p>
        </p:txBody>
      </p:sp>
      <p:sp>
        <p:nvSpPr>
          <p:cNvPr id="163846" name="Rectangle 6">
            <a:extLst>
              <a:ext uri="{FF2B5EF4-FFF2-40B4-BE49-F238E27FC236}">
                <a16:creationId xmlns:a16="http://schemas.microsoft.com/office/drawing/2014/main" id="{90E67483-D74F-9411-BEDC-8AC2AA92B8B8}"/>
              </a:ext>
            </a:extLst>
          </p:cNvPr>
          <p:cNvSpPr>
            <a:spLocks noGrp="1" noChangeArrowheads="1"/>
          </p:cNvSpPr>
          <p:nvPr>
            <p:ph type="body" sz="half" idx="1"/>
          </p:nvPr>
        </p:nvSpPr>
        <p:spPr>
          <a:xfrm>
            <a:off x="0" y="228600"/>
            <a:ext cx="4191000" cy="6629400"/>
          </a:xfrm>
        </p:spPr>
        <p:txBody>
          <a:bodyPr/>
          <a:lstStyle/>
          <a:p>
            <a:r>
              <a:rPr lang="en-US" altLang="en-US" sz="5600"/>
              <a:t>Gandhi inspired King to be direct and nonviolent towards Whites.</a:t>
            </a:r>
          </a:p>
        </p:txBody>
      </p:sp>
      <p:sp>
        <p:nvSpPr>
          <p:cNvPr id="163847" name="Rectangle 7">
            <a:extLst>
              <a:ext uri="{FF2B5EF4-FFF2-40B4-BE49-F238E27FC236}">
                <a16:creationId xmlns:a16="http://schemas.microsoft.com/office/drawing/2014/main" id="{B01EFDF4-DDBC-F5D0-4519-36A878A64903}"/>
              </a:ext>
            </a:extLst>
          </p:cNvPr>
          <p:cNvSpPr>
            <a:spLocks noGrp="1" noChangeArrowheads="1"/>
          </p:cNvSpPr>
          <p:nvPr>
            <p:ph sz="half" idx="2"/>
          </p:nvPr>
        </p:nvSpPr>
        <p:spPr/>
        <p:txBody>
          <a:bodyPr/>
          <a:lstStyle/>
          <a:p>
            <a:endParaRPr lang="en-GB" altLang="en-US" sz="2600"/>
          </a:p>
        </p:txBody>
      </p:sp>
      <p:pic>
        <p:nvPicPr>
          <p:cNvPr id="163844" name="Picture 4">
            <a:extLst>
              <a:ext uri="{FF2B5EF4-FFF2-40B4-BE49-F238E27FC236}">
                <a16:creationId xmlns:a16="http://schemas.microsoft.com/office/drawing/2014/main" id="{D60CFEC7-758E-FDD3-CFD6-8096EAAD1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44"/>
          <a:stretch>
            <a:fillRect/>
          </a:stretch>
        </p:blipFill>
        <p:spPr bwMode="auto">
          <a:xfrm>
            <a:off x="4341813" y="0"/>
            <a:ext cx="48021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7B3ED281-98B2-5C80-06C9-0265831CE07F}"/>
              </a:ext>
            </a:extLst>
          </p:cNvPr>
          <p:cNvSpPr>
            <a:spLocks noGrp="1" noChangeArrowheads="1"/>
          </p:cNvSpPr>
          <p:nvPr>
            <p:ph type="title"/>
          </p:nvPr>
        </p:nvSpPr>
        <p:spPr/>
        <p:txBody>
          <a:bodyPr/>
          <a:lstStyle/>
          <a:p>
            <a:endParaRPr lang="en-GB" altLang="en-US"/>
          </a:p>
        </p:txBody>
      </p:sp>
      <p:sp>
        <p:nvSpPr>
          <p:cNvPr id="173059" name="Rectangle 3">
            <a:extLst>
              <a:ext uri="{FF2B5EF4-FFF2-40B4-BE49-F238E27FC236}">
                <a16:creationId xmlns:a16="http://schemas.microsoft.com/office/drawing/2014/main" id="{E8A52DE2-F705-B273-16D8-4562B3F608DD}"/>
              </a:ext>
            </a:extLst>
          </p:cNvPr>
          <p:cNvSpPr>
            <a:spLocks noGrp="1" noChangeArrowheads="1"/>
          </p:cNvSpPr>
          <p:nvPr>
            <p:ph type="body" idx="1"/>
          </p:nvPr>
        </p:nvSpPr>
        <p:spPr>
          <a:xfrm>
            <a:off x="457200" y="381000"/>
            <a:ext cx="8686800" cy="6858000"/>
          </a:xfrm>
        </p:spPr>
        <p:txBody>
          <a:bodyPr/>
          <a:lstStyle/>
          <a:p>
            <a:r>
              <a:rPr lang="en-US" altLang="en-US" sz="3400" b="1">
                <a:solidFill>
                  <a:srgbClr val="FF0000"/>
                </a:solidFill>
              </a:rPr>
              <a:t>Violence never solves problems. It only creates new and more complicated ones. If we succumb to the temptation of using violence in our struggle for justice, unborn generations will be the recipients of a long and desolate night of bitterness, and our chief legacy to the future will be an endless reign of meaningless chaos.</a:t>
            </a:r>
            <a:br>
              <a:rPr lang="en-US" altLang="en-US" sz="3400" b="1"/>
            </a:br>
            <a:endParaRPr lang="en-US" altLang="en-US" sz="3400" b="1"/>
          </a:p>
          <a:p>
            <a:pPr>
              <a:buFont typeface="Wingdings" panose="05000000000000000000" pitchFamily="2" charset="2"/>
              <a:buNone/>
            </a:pPr>
            <a:r>
              <a:rPr lang="en-US" altLang="en-US" sz="3400" b="1"/>
              <a:t>--Dr. Martin Luther King, Jr., "Facing the Challenge of a New Age"</a:t>
            </a:r>
            <a:r>
              <a:rPr lang="en-US" altLang="en-US" sz="2600"/>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a:extLst>
              <a:ext uri="{FF2B5EF4-FFF2-40B4-BE49-F238E27FC236}">
                <a16:creationId xmlns:a16="http://schemas.microsoft.com/office/drawing/2014/main" id="{5DF617AA-5742-CDBC-6E82-1BC712D06B2A}"/>
              </a:ext>
            </a:extLst>
          </p:cNvPr>
          <p:cNvSpPr>
            <a:spLocks noGrp="1" noChangeArrowheads="1"/>
          </p:cNvSpPr>
          <p:nvPr>
            <p:ph type="ctrTitle"/>
          </p:nvPr>
        </p:nvSpPr>
        <p:spPr/>
        <p:txBody>
          <a:bodyPr/>
          <a:lstStyle/>
          <a:p>
            <a:r>
              <a:rPr lang="en-US" altLang="en-US" sz="7400"/>
              <a:t>Get ready for your quiz!</a:t>
            </a:r>
          </a:p>
        </p:txBody>
      </p:sp>
      <p:sp>
        <p:nvSpPr>
          <p:cNvPr id="271365" name="Rectangle 5">
            <a:extLst>
              <a:ext uri="{FF2B5EF4-FFF2-40B4-BE49-F238E27FC236}">
                <a16:creationId xmlns:a16="http://schemas.microsoft.com/office/drawing/2014/main" id="{BD384DE7-4AA5-BE86-E11F-74CA9F9F76ED}"/>
              </a:ext>
            </a:extLst>
          </p:cNvPr>
          <p:cNvSpPr>
            <a:spLocks noGrp="1" noChangeArrowheads="1"/>
          </p:cNvSpPr>
          <p:nvPr>
            <p:ph type="subTitle" idx="1"/>
          </p:nvPr>
        </p:nvSpPr>
        <p:spPr/>
        <p:txBody>
          <a:bodyPr/>
          <a:lstStyle/>
          <a:p>
            <a:r>
              <a:rPr lang="en-US" altLang="en-US" sz="5400"/>
              <a:t>6 questions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26B4F3B1-0109-4128-87D6-C2FE0468BFEB}"/>
              </a:ext>
            </a:extLst>
          </p:cNvPr>
          <p:cNvSpPr>
            <a:spLocks noGrp="1" noChangeArrowheads="1"/>
          </p:cNvSpPr>
          <p:nvPr>
            <p:ph type="title"/>
          </p:nvPr>
        </p:nvSpPr>
        <p:spPr/>
        <p:txBody>
          <a:bodyPr/>
          <a:lstStyle/>
          <a:p>
            <a:pPr algn="ctr"/>
            <a:r>
              <a:rPr lang="en-US" altLang="en-US" sz="6800"/>
              <a:t>Quiz</a:t>
            </a:r>
          </a:p>
        </p:txBody>
      </p:sp>
      <p:sp>
        <p:nvSpPr>
          <p:cNvPr id="269315" name="Rectangle 3">
            <a:extLst>
              <a:ext uri="{FF2B5EF4-FFF2-40B4-BE49-F238E27FC236}">
                <a16:creationId xmlns:a16="http://schemas.microsoft.com/office/drawing/2014/main" id="{91A68733-B0CC-0353-3BC1-26EBEC5EA990}"/>
              </a:ext>
            </a:extLst>
          </p:cNvPr>
          <p:cNvSpPr>
            <a:spLocks noGrp="1" noChangeArrowheads="1"/>
          </p:cNvSpPr>
          <p:nvPr>
            <p:ph type="body" idx="1"/>
          </p:nvPr>
        </p:nvSpPr>
        <p:spPr/>
        <p:txBody>
          <a:bodyPr/>
          <a:lstStyle/>
          <a:p>
            <a:r>
              <a:rPr lang="en-US" altLang="en-US" sz="3800"/>
              <a:t>1. Name 2 abolitionists from the 1800s.</a:t>
            </a:r>
          </a:p>
          <a:p>
            <a:r>
              <a:rPr lang="en-US" altLang="en-US" sz="3800"/>
              <a:t>2. Whose arrest sparked the Montgomery Bus Boycott?</a:t>
            </a:r>
          </a:p>
          <a:p>
            <a:r>
              <a:rPr lang="en-US" altLang="en-US" sz="3800"/>
              <a:t>3. Who founded the NAACP in 1909?</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EB0E7C26-8D34-D90C-64A7-4DE30B6E8EB9}"/>
              </a:ext>
            </a:extLst>
          </p:cNvPr>
          <p:cNvSpPr>
            <a:spLocks noGrp="1" noChangeArrowheads="1"/>
          </p:cNvSpPr>
          <p:nvPr>
            <p:ph type="title"/>
          </p:nvPr>
        </p:nvSpPr>
        <p:spPr/>
        <p:txBody>
          <a:bodyPr/>
          <a:lstStyle/>
          <a:p>
            <a:endParaRPr lang="en-GB" altLang="en-US"/>
          </a:p>
        </p:txBody>
      </p:sp>
      <p:sp>
        <p:nvSpPr>
          <p:cNvPr id="270339" name="Rectangle 3">
            <a:extLst>
              <a:ext uri="{FF2B5EF4-FFF2-40B4-BE49-F238E27FC236}">
                <a16:creationId xmlns:a16="http://schemas.microsoft.com/office/drawing/2014/main" id="{3BA233AD-815E-077C-7857-D51D15F99BBB}"/>
              </a:ext>
            </a:extLst>
          </p:cNvPr>
          <p:cNvSpPr>
            <a:spLocks noGrp="1" noChangeArrowheads="1"/>
          </p:cNvSpPr>
          <p:nvPr>
            <p:ph type="body" idx="1"/>
          </p:nvPr>
        </p:nvSpPr>
        <p:spPr/>
        <p:txBody>
          <a:bodyPr/>
          <a:lstStyle/>
          <a:p>
            <a:r>
              <a:rPr lang="en-US" altLang="en-US" sz="3800"/>
              <a:t>4. Who inspired MLK’s nonviolent strategies?</a:t>
            </a:r>
          </a:p>
          <a:p>
            <a:r>
              <a:rPr lang="en-US" altLang="en-US" sz="3800"/>
              <a:t>5. Which laws required segregation?</a:t>
            </a:r>
          </a:p>
          <a:p>
            <a:r>
              <a:rPr lang="en-US" altLang="en-US" sz="3800"/>
              <a:t>6. Which Supreme Court case integrated schools?</a:t>
            </a:r>
          </a:p>
          <a:p>
            <a:endParaRPr lang="en-US"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2C376809-7AEF-E87A-A3D2-74868FEFE916}"/>
              </a:ext>
            </a:extLst>
          </p:cNvPr>
          <p:cNvSpPr>
            <a:spLocks noGrp="1" noChangeArrowheads="1"/>
          </p:cNvSpPr>
          <p:nvPr>
            <p:ph type="title"/>
          </p:nvPr>
        </p:nvSpPr>
        <p:spPr>
          <a:xfrm>
            <a:off x="381000" y="228600"/>
            <a:ext cx="8229600" cy="1139825"/>
          </a:xfrm>
        </p:spPr>
        <p:txBody>
          <a:bodyPr/>
          <a:lstStyle/>
          <a:p>
            <a:r>
              <a:rPr lang="en-US" altLang="en-US" sz="6200"/>
              <a:t>What to do next?</a:t>
            </a:r>
          </a:p>
        </p:txBody>
      </p:sp>
      <p:sp>
        <p:nvSpPr>
          <p:cNvPr id="177155" name="Rectangle 3">
            <a:extLst>
              <a:ext uri="{FF2B5EF4-FFF2-40B4-BE49-F238E27FC236}">
                <a16:creationId xmlns:a16="http://schemas.microsoft.com/office/drawing/2014/main" id="{5E943DFE-C9C3-3348-004F-72249EBCAB7F}"/>
              </a:ext>
            </a:extLst>
          </p:cNvPr>
          <p:cNvSpPr>
            <a:spLocks noGrp="1" noChangeArrowheads="1"/>
          </p:cNvSpPr>
          <p:nvPr>
            <p:ph type="body" idx="1"/>
          </p:nvPr>
        </p:nvSpPr>
        <p:spPr>
          <a:xfrm>
            <a:off x="381000" y="1447800"/>
            <a:ext cx="8229600" cy="4530725"/>
          </a:xfrm>
        </p:spPr>
        <p:txBody>
          <a:bodyPr/>
          <a:lstStyle/>
          <a:p>
            <a:r>
              <a:rPr lang="en-US" altLang="en-US" sz="5000"/>
              <a:t>You can’t boycott something that doesn’t want your business anyway!</a:t>
            </a:r>
          </a:p>
          <a:p>
            <a:r>
              <a:rPr lang="en-US" altLang="en-US" sz="5000"/>
              <a:t>A new, nonviolent tactic was needed.</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F454499-84EB-2954-49BE-CFBC1175ED77}"/>
              </a:ext>
            </a:extLst>
          </p:cNvPr>
          <p:cNvSpPr>
            <a:spLocks noGrp="1" noChangeArrowheads="1"/>
          </p:cNvSpPr>
          <p:nvPr>
            <p:ph type="title"/>
          </p:nvPr>
        </p:nvSpPr>
        <p:spPr/>
        <p:txBody>
          <a:bodyPr/>
          <a:lstStyle/>
          <a:p>
            <a:r>
              <a:rPr lang="en-US" altLang="en-US" sz="6800"/>
              <a:t>Sit ins</a:t>
            </a:r>
          </a:p>
        </p:txBody>
      </p:sp>
      <p:pic>
        <p:nvPicPr>
          <p:cNvPr id="12291" name="Picture 3">
            <a:extLst>
              <a:ext uri="{FF2B5EF4-FFF2-40B4-BE49-F238E27FC236}">
                <a16:creationId xmlns:a16="http://schemas.microsoft.com/office/drawing/2014/main" id="{53C4D8E5-D215-D153-A484-CCC94F3F22B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7500" y="1600200"/>
            <a:ext cx="5967413" cy="4530725"/>
          </a:xfrm>
        </p:spPr>
      </p:pic>
      <p:sp>
        <p:nvSpPr>
          <p:cNvPr id="115714" name="Text Box 2">
            <a:extLst>
              <a:ext uri="{FF2B5EF4-FFF2-40B4-BE49-F238E27FC236}">
                <a16:creationId xmlns:a16="http://schemas.microsoft.com/office/drawing/2014/main" id="{9CB68A79-D733-5F3B-7C09-836CCE2E03D2}"/>
              </a:ext>
            </a:extLst>
          </p:cNvPr>
          <p:cNvSpPr txBox="1">
            <a:spLocks noChangeArrowheads="1"/>
          </p:cNvSpPr>
          <p:nvPr/>
        </p:nvSpPr>
        <p:spPr bwMode="auto">
          <a:xfrm>
            <a:off x="1355725" y="6132513"/>
            <a:ext cx="6873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0000"/>
                </a:solidFill>
              </a:rPr>
              <a:t>This was in Greensboro, North Carolina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A4FB0F1-D224-129D-8249-7A6ECF404C60}"/>
              </a:ext>
            </a:extLst>
          </p:cNvPr>
          <p:cNvSpPr>
            <a:spLocks noGrp="1" noChangeArrowheads="1"/>
          </p:cNvSpPr>
          <p:nvPr>
            <p:ph type="title"/>
          </p:nvPr>
        </p:nvSpPr>
        <p:spPr/>
        <p:txBody>
          <a:bodyPr/>
          <a:lstStyle/>
          <a:p>
            <a:r>
              <a:rPr lang="en-US" altLang="en-US" sz="6800"/>
              <a:t>Harriet Tubman </a:t>
            </a:r>
          </a:p>
        </p:txBody>
      </p:sp>
      <p:sp>
        <p:nvSpPr>
          <p:cNvPr id="104451" name="Rectangle 3">
            <a:extLst>
              <a:ext uri="{FF2B5EF4-FFF2-40B4-BE49-F238E27FC236}">
                <a16:creationId xmlns:a16="http://schemas.microsoft.com/office/drawing/2014/main" id="{C79C7330-8194-5DC9-673C-9E1287C6FAF5}"/>
              </a:ext>
            </a:extLst>
          </p:cNvPr>
          <p:cNvSpPr>
            <a:spLocks noGrp="1" noChangeArrowheads="1"/>
          </p:cNvSpPr>
          <p:nvPr>
            <p:ph type="body" idx="1"/>
          </p:nvPr>
        </p:nvSpPr>
        <p:spPr/>
        <p:txBody>
          <a:bodyPr/>
          <a:lstStyle/>
          <a:p>
            <a:r>
              <a:rPr lang="en-US" altLang="en-US"/>
              <a:t>Helped slaves escape via the Underground Railroad.</a:t>
            </a:r>
          </a:p>
        </p:txBody>
      </p:sp>
      <p:pic>
        <p:nvPicPr>
          <p:cNvPr id="104452" name="Picture 4">
            <a:extLst>
              <a:ext uri="{FF2B5EF4-FFF2-40B4-BE49-F238E27FC236}">
                <a16:creationId xmlns:a16="http://schemas.microsoft.com/office/drawing/2014/main" id="{6ACFF152-373B-4AE8-04B6-B5F441498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038600" cy="4105275"/>
          </a:xfrm>
          <a:prstGeom prst="rect">
            <a:avLst/>
          </a:prstGeom>
          <a:noFill/>
          <a:extLst>
            <a:ext uri="{909E8E84-426E-40DD-AFC4-6F175D3DCCD1}">
              <a14:hiddenFill xmlns:a14="http://schemas.microsoft.com/office/drawing/2010/main">
                <a:solidFill>
                  <a:srgbClr val="FFFFFF"/>
                </a:solidFill>
              </a14:hiddenFill>
            </a:ext>
          </a:extLst>
        </p:spPr>
      </p:pic>
      <p:pic>
        <p:nvPicPr>
          <p:cNvPr id="104454" name="Picture 6">
            <a:extLst>
              <a:ext uri="{FF2B5EF4-FFF2-40B4-BE49-F238E27FC236}">
                <a16:creationId xmlns:a16="http://schemas.microsoft.com/office/drawing/2014/main" id="{8190059A-760A-8AF1-AEC2-8081EF1FA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590800"/>
            <a:ext cx="510540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352669DF-4F83-3E62-5FA0-B720297517A8}"/>
              </a:ext>
            </a:extLst>
          </p:cNvPr>
          <p:cNvSpPr>
            <a:spLocks noGrp="1" noChangeArrowheads="1"/>
          </p:cNvSpPr>
          <p:nvPr>
            <p:ph type="title"/>
          </p:nvPr>
        </p:nvSpPr>
        <p:spPr/>
        <p:txBody>
          <a:bodyPr/>
          <a:lstStyle/>
          <a:p>
            <a:r>
              <a:rPr lang="en-US" altLang="en-US" sz="3800"/>
              <a:t>They were led not by MLK but by college students!</a:t>
            </a:r>
          </a:p>
        </p:txBody>
      </p:sp>
      <p:sp>
        <p:nvSpPr>
          <p:cNvPr id="166915" name="Rectangle 3">
            <a:extLst>
              <a:ext uri="{FF2B5EF4-FFF2-40B4-BE49-F238E27FC236}">
                <a16:creationId xmlns:a16="http://schemas.microsoft.com/office/drawing/2014/main" id="{64C156E3-2B2A-9596-C34D-D1FB01AE129B}"/>
              </a:ext>
            </a:extLst>
          </p:cNvPr>
          <p:cNvSpPr>
            <a:spLocks noGrp="1" noChangeArrowheads="1"/>
          </p:cNvSpPr>
          <p:nvPr>
            <p:ph idx="1"/>
          </p:nvPr>
        </p:nvSpPr>
        <p:spPr/>
        <p:txBody>
          <a:bodyPr/>
          <a:lstStyle/>
          <a:p>
            <a:endParaRPr lang="en-GB" altLang="en-US"/>
          </a:p>
        </p:txBody>
      </p:sp>
      <p:pic>
        <p:nvPicPr>
          <p:cNvPr id="166916" name="Picture 4">
            <a:extLst>
              <a:ext uri="{FF2B5EF4-FFF2-40B4-BE49-F238E27FC236}">
                <a16:creationId xmlns:a16="http://schemas.microsoft.com/office/drawing/2014/main" id="{D90726CD-B05C-C89F-03C4-78B5C1327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2296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8F017201-A65F-F68E-D39F-6F9AFEA201B1}"/>
              </a:ext>
            </a:extLst>
          </p:cNvPr>
          <p:cNvSpPr>
            <a:spLocks noGrp="1" noChangeArrowheads="1"/>
          </p:cNvSpPr>
          <p:nvPr>
            <p:ph type="title"/>
          </p:nvPr>
        </p:nvSpPr>
        <p:spPr/>
        <p:txBody>
          <a:bodyPr/>
          <a:lstStyle/>
          <a:p>
            <a:pPr algn="ctr"/>
            <a:r>
              <a:rPr lang="en-US" altLang="en-US" sz="6200"/>
              <a:t>Sit-in Tactics</a:t>
            </a:r>
          </a:p>
        </p:txBody>
      </p:sp>
      <p:sp>
        <p:nvSpPr>
          <p:cNvPr id="181251" name="Rectangle 3">
            <a:extLst>
              <a:ext uri="{FF2B5EF4-FFF2-40B4-BE49-F238E27FC236}">
                <a16:creationId xmlns:a16="http://schemas.microsoft.com/office/drawing/2014/main" id="{6613E57B-E7E1-2287-1E56-C3FF50738DB7}"/>
              </a:ext>
            </a:extLst>
          </p:cNvPr>
          <p:cNvSpPr>
            <a:spLocks noGrp="1" noChangeArrowheads="1"/>
          </p:cNvSpPr>
          <p:nvPr>
            <p:ph type="body" idx="1"/>
          </p:nvPr>
        </p:nvSpPr>
        <p:spPr>
          <a:xfrm>
            <a:off x="457200" y="1295400"/>
            <a:ext cx="8229600" cy="4835525"/>
          </a:xfrm>
        </p:spPr>
        <p:txBody>
          <a:bodyPr/>
          <a:lstStyle/>
          <a:p>
            <a:r>
              <a:rPr lang="en-US" altLang="en-US" sz="3800"/>
              <a:t>Dress in you Sunday best.</a:t>
            </a:r>
          </a:p>
          <a:p>
            <a:r>
              <a:rPr lang="en-US" altLang="en-US" sz="3800"/>
              <a:t>Be respectful to employees and police.</a:t>
            </a:r>
          </a:p>
          <a:p>
            <a:r>
              <a:rPr lang="en-US" altLang="en-US" sz="3800"/>
              <a:t>Do not resist arrest!</a:t>
            </a:r>
          </a:p>
          <a:p>
            <a:r>
              <a:rPr lang="en-US" altLang="en-US" sz="3800"/>
              <a:t>Do not fight back!</a:t>
            </a:r>
          </a:p>
          <a:p>
            <a:r>
              <a:rPr lang="en-US" altLang="en-US" sz="3800"/>
              <a:t>Remember, journalists are everywhere</a:t>
            </a:r>
            <a:r>
              <a:rPr lang="en-US" altLang="en-US" sz="3400"/>
              <a: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818CC6D-7207-E499-018E-8AFE79669E3C}"/>
              </a:ext>
            </a:extLst>
          </p:cNvPr>
          <p:cNvSpPr>
            <a:spLocks noGrp="1" noChangeArrowheads="1"/>
          </p:cNvSpPr>
          <p:nvPr>
            <p:ph type="title"/>
          </p:nvPr>
        </p:nvSpPr>
        <p:spPr/>
        <p:txBody>
          <a:bodyPr/>
          <a:lstStyle/>
          <a:p>
            <a:endParaRPr lang="en-GB" altLang="en-US"/>
          </a:p>
        </p:txBody>
      </p:sp>
      <p:pic>
        <p:nvPicPr>
          <p:cNvPr id="14339" name="Picture 3">
            <a:extLst>
              <a:ext uri="{FF2B5EF4-FFF2-40B4-BE49-F238E27FC236}">
                <a16:creationId xmlns:a16="http://schemas.microsoft.com/office/drawing/2014/main" id="{747FFBA5-46F0-1EE9-3676-BFCA38FB9DC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629400"/>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86F6B17-8E0C-2718-53E0-4E4DD64098F4}"/>
              </a:ext>
            </a:extLst>
          </p:cNvPr>
          <p:cNvSpPr>
            <a:spLocks noGrp="1" noChangeArrowheads="1"/>
          </p:cNvSpPr>
          <p:nvPr>
            <p:ph type="title"/>
          </p:nvPr>
        </p:nvSpPr>
        <p:spPr>
          <a:xfrm>
            <a:off x="457200" y="304800"/>
            <a:ext cx="8229600" cy="1417638"/>
          </a:xfrm>
        </p:spPr>
        <p:txBody>
          <a:bodyPr/>
          <a:lstStyle/>
          <a:p>
            <a:r>
              <a:rPr lang="en-US" altLang="en-US"/>
              <a:t>Students were ready to take your place if you had a class to attend.</a:t>
            </a:r>
          </a:p>
        </p:txBody>
      </p:sp>
      <p:sp>
        <p:nvSpPr>
          <p:cNvPr id="59395" name="Rectangle 3">
            <a:extLst>
              <a:ext uri="{FF2B5EF4-FFF2-40B4-BE49-F238E27FC236}">
                <a16:creationId xmlns:a16="http://schemas.microsoft.com/office/drawing/2014/main" id="{96614CDF-E2D4-58C2-E5AD-BB26CE867C4C}"/>
              </a:ext>
            </a:extLst>
          </p:cNvPr>
          <p:cNvSpPr>
            <a:spLocks noGrp="1" noChangeArrowheads="1"/>
          </p:cNvSpPr>
          <p:nvPr>
            <p:ph idx="1"/>
          </p:nvPr>
        </p:nvSpPr>
        <p:spPr/>
        <p:txBody>
          <a:bodyPr/>
          <a:lstStyle/>
          <a:p>
            <a:endParaRPr lang="en-GB" altLang="en-US"/>
          </a:p>
        </p:txBody>
      </p:sp>
      <p:pic>
        <p:nvPicPr>
          <p:cNvPr id="59396" name="Picture 4">
            <a:extLst>
              <a:ext uri="{FF2B5EF4-FFF2-40B4-BE49-F238E27FC236}">
                <a16:creationId xmlns:a16="http://schemas.microsoft.com/office/drawing/2014/main" id="{9F79C96D-BB23-80D7-8C0F-4B859341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01800"/>
            <a:ext cx="8382000" cy="515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63D92B37-6E21-3864-9934-595DE681CE1C}"/>
              </a:ext>
            </a:extLst>
          </p:cNvPr>
          <p:cNvSpPr>
            <a:spLocks noGrp="1" noChangeArrowheads="1"/>
          </p:cNvSpPr>
          <p:nvPr>
            <p:ph type="title"/>
          </p:nvPr>
        </p:nvSpPr>
        <p:spPr/>
        <p:txBody>
          <a:bodyPr/>
          <a:lstStyle/>
          <a:p>
            <a:endParaRPr lang="en-GB" altLang="en-US"/>
          </a:p>
        </p:txBody>
      </p:sp>
      <p:sp>
        <p:nvSpPr>
          <p:cNvPr id="168963" name="Rectangle 3">
            <a:extLst>
              <a:ext uri="{FF2B5EF4-FFF2-40B4-BE49-F238E27FC236}">
                <a16:creationId xmlns:a16="http://schemas.microsoft.com/office/drawing/2014/main" id="{95F7074C-8BD7-BE27-62DF-1865FBF8CE16}"/>
              </a:ext>
            </a:extLst>
          </p:cNvPr>
          <p:cNvSpPr>
            <a:spLocks noGrp="1" noChangeArrowheads="1"/>
          </p:cNvSpPr>
          <p:nvPr>
            <p:ph idx="1"/>
          </p:nvPr>
        </p:nvSpPr>
        <p:spPr/>
        <p:txBody>
          <a:bodyPr/>
          <a:lstStyle/>
          <a:p>
            <a:endParaRPr lang="en-GB" altLang="en-US"/>
          </a:p>
        </p:txBody>
      </p:sp>
      <p:pic>
        <p:nvPicPr>
          <p:cNvPr id="168964" name="Picture 4">
            <a:extLst>
              <a:ext uri="{FF2B5EF4-FFF2-40B4-BE49-F238E27FC236}">
                <a16:creationId xmlns:a16="http://schemas.microsoft.com/office/drawing/2014/main" id="{731018F3-CE8A-CE7D-816D-3AD48DA25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213"/>
            <a:ext cx="7772400" cy="6956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0106949-4F1A-9DAE-52D0-CA056CF4B2F5}"/>
              </a:ext>
            </a:extLst>
          </p:cNvPr>
          <p:cNvSpPr>
            <a:spLocks noGrp="1" noChangeArrowheads="1"/>
          </p:cNvSpPr>
          <p:nvPr>
            <p:ph type="title"/>
          </p:nvPr>
        </p:nvSpPr>
        <p:spPr/>
        <p:txBody>
          <a:bodyPr/>
          <a:lstStyle/>
          <a:p>
            <a:endParaRPr lang="en-GB" altLang="en-US"/>
          </a:p>
        </p:txBody>
      </p:sp>
      <p:sp>
        <p:nvSpPr>
          <p:cNvPr id="171011" name="Rectangle 3">
            <a:extLst>
              <a:ext uri="{FF2B5EF4-FFF2-40B4-BE49-F238E27FC236}">
                <a16:creationId xmlns:a16="http://schemas.microsoft.com/office/drawing/2014/main" id="{5B32454F-69B2-D6B5-58D7-B55417768DB9}"/>
              </a:ext>
            </a:extLst>
          </p:cNvPr>
          <p:cNvSpPr>
            <a:spLocks noGrp="1" noChangeArrowheads="1"/>
          </p:cNvSpPr>
          <p:nvPr>
            <p:ph idx="1"/>
          </p:nvPr>
        </p:nvSpPr>
        <p:spPr/>
        <p:txBody>
          <a:bodyPr/>
          <a:lstStyle/>
          <a:p>
            <a:endParaRPr lang="en-GB" altLang="en-US"/>
          </a:p>
        </p:txBody>
      </p:sp>
      <p:pic>
        <p:nvPicPr>
          <p:cNvPr id="171012" name="Picture 4">
            <a:extLst>
              <a:ext uri="{FF2B5EF4-FFF2-40B4-BE49-F238E27FC236}">
                <a16:creationId xmlns:a16="http://schemas.microsoft.com/office/drawing/2014/main" id="{2B3809A7-6DB0-72E1-116E-96708977F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16063"/>
            <a:ext cx="6477000" cy="5243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509A19B5-2EF6-7396-2120-5FA746935CA0}"/>
              </a:ext>
            </a:extLst>
          </p:cNvPr>
          <p:cNvSpPr>
            <a:spLocks noGrp="1" noChangeArrowheads="1"/>
          </p:cNvSpPr>
          <p:nvPr>
            <p:ph type="title"/>
          </p:nvPr>
        </p:nvSpPr>
        <p:spPr/>
        <p:txBody>
          <a:bodyPr/>
          <a:lstStyle/>
          <a:p>
            <a:r>
              <a:rPr lang="en-US" altLang="en-US" sz="5600"/>
              <a:t>Not only were there sit-ins. .</a:t>
            </a:r>
          </a:p>
        </p:txBody>
      </p:sp>
      <p:sp>
        <p:nvSpPr>
          <p:cNvPr id="178179" name="Rectangle 3">
            <a:extLst>
              <a:ext uri="{FF2B5EF4-FFF2-40B4-BE49-F238E27FC236}">
                <a16:creationId xmlns:a16="http://schemas.microsoft.com/office/drawing/2014/main" id="{836375C1-6722-A5ED-5FE6-8BBF6D9ECDDE}"/>
              </a:ext>
            </a:extLst>
          </p:cNvPr>
          <p:cNvSpPr>
            <a:spLocks noGrp="1" noChangeArrowheads="1"/>
          </p:cNvSpPr>
          <p:nvPr>
            <p:ph type="body" idx="1"/>
          </p:nvPr>
        </p:nvSpPr>
        <p:spPr/>
        <p:txBody>
          <a:bodyPr/>
          <a:lstStyle/>
          <a:p>
            <a:r>
              <a:rPr lang="en-US" altLang="en-US" sz="4600"/>
              <a:t>Swim ins (beaches, pools)</a:t>
            </a:r>
          </a:p>
          <a:p>
            <a:r>
              <a:rPr lang="en-US" altLang="en-US" sz="4600"/>
              <a:t>Kneel ins (churches)</a:t>
            </a:r>
          </a:p>
          <a:p>
            <a:r>
              <a:rPr lang="en-US" altLang="en-US" sz="4600"/>
              <a:t>Drive ins (at motels)</a:t>
            </a:r>
          </a:p>
          <a:p>
            <a:r>
              <a:rPr lang="en-US" altLang="en-US" sz="4600"/>
              <a:t>Study-ins (universities)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40BEF386-BBB6-F5B4-F049-F43AD85F92C9}"/>
              </a:ext>
            </a:extLst>
          </p:cNvPr>
          <p:cNvSpPr>
            <a:spLocks noGrp="1" noChangeArrowheads="1"/>
          </p:cNvSpPr>
          <p:nvPr>
            <p:ph type="title"/>
          </p:nvPr>
        </p:nvSpPr>
        <p:spPr/>
        <p:txBody>
          <a:bodyPr/>
          <a:lstStyle/>
          <a:p>
            <a:r>
              <a:rPr lang="en-US" altLang="en-US" sz="5000"/>
              <a:t>March on Washington 1963</a:t>
            </a:r>
          </a:p>
        </p:txBody>
      </p:sp>
      <p:sp>
        <p:nvSpPr>
          <p:cNvPr id="274435" name="Rectangle 3">
            <a:extLst>
              <a:ext uri="{FF2B5EF4-FFF2-40B4-BE49-F238E27FC236}">
                <a16:creationId xmlns:a16="http://schemas.microsoft.com/office/drawing/2014/main" id="{EF668482-2AC5-2B66-7084-BC53EFEEB460}"/>
              </a:ext>
            </a:extLst>
          </p:cNvPr>
          <p:cNvSpPr>
            <a:spLocks noGrp="1" noChangeArrowheads="1"/>
          </p:cNvSpPr>
          <p:nvPr>
            <p:ph type="body" idx="1"/>
          </p:nvPr>
        </p:nvSpPr>
        <p:spPr/>
        <p:txBody>
          <a:bodyPr/>
          <a:lstStyle/>
          <a:p>
            <a:r>
              <a:rPr lang="en-US" altLang="en-US" sz="4200"/>
              <a:t>President Kennedy was pushing for a civil rights bill.</a:t>
            </a:r>
          </a:p>
          <a:p>
            <a:r>
              <a:rPr lang="en-US" altLang="en-US" sz="4200"/>
              <a:t>To show support, 500,000 African Americans went to Washington D.C.</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7D109E10-96EB-98A8-B69D-31F1C26EF1E4}"/>
              </a:ext>
            </a:extLst>
          </p:cNvPr>
          <p:cNvSpPr>
            <a:spLocks noGrp="1" noChangeArrowheads="1"/>
          </p:cNvSpPr>
          <p:nvPr>
            <p:ph type="title"/>
          </p:nvPr>
        </p:nvSpPr>
        <p:spPr/>
        <p:txBody>
          <a:bodyPr/>
          <a:lstStyle/>
          <a:p>
            <a:r>
              <a:rPr lang="en-US" altLang="en-US" sz="5600"/>
              <a:t>School Integration</a:t>
            </a:r>
          </a:p>
        </p:txBody>
      </p:sp>
      <p:sp>
        <p:nvSpPr>
          <p:cNvPr id="199683" name="Rectangle 3">
            <a:extLst>
              <a:ext uri="{FF2B5EF4-FFF2-40B4-BE49-F238E27FC236}">
                <a16:creationId xmlns:a16="http://schemas.microsoft.com/office/drawing/2014/main" id="{AFD13CDE-B740-7F6B-A12C-667364EC7876}"/>
              </a:ext>
            </a:extLst>
          </p:cNvPr>
          <p:cNvSpPr>
            <a:spLocks noGrp="1" noChangeArrowheads="1"/>
          </p:cNvSpPr>
          <p:nvPr>
            <p:ph type="body" idx="1"/>
          </p:nvPr>
        </p:nvSpPr>
        <p:spPr/>
        <p:txBody>
          <a:bodyPr/>
          <a:lstStyle/>
          <a:p>
            <a:r>
              <a:rPr lang="en-US" altLang="en-US"/>
              <a:t>The attitude of many schools after the 1954 Brown decision was like:</a:t>
            </a:r>
          </a:p>
        </p:txBody>
      </p:sp>
      <p:sp>
        <p:nvSpPr>
          <p:cNvPr id="199684" name="WordArt 4">
            <a:extLst>
              <a:ext uri="{FF2B5EF4-FFF2-40B4-BE49-F238E27FC236}">
                <a16:creationId xmlns:a16="http://schemas.microsoft.com/office/drawing/2014/main" id="{02E473F3-52FD-269E-1387-AC61AB5F38D0}"/>
              </a:ext>
            </a:extLst>
          </p:cNvPr>
          <p:cNvSpPr>
            <a:spLocks noChangeArrowheads="1" noChangeShapeType="1" noTextEdit="1"/>
          </p:cNvSpPr>
          <p:nvPr/>
        </p:nvSpPr>
        <p:spPr bwMode="auto">
          <a:xfrm>
            <a:off x="1752600" y="2786063"/>
            <a:ext cx="4953000" cy="2700337"/>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Come Make Me!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59BDFD03-3110-D935-638F-64055FAE7B87}"/>
              </a:ext>
            </a:extLst>
          </p:cNvPr>
          <p:cNvSpPr>
            <a:spLocks noGrp="1" noChangeArrowheads="1"/>
          </p:cNvSpPr>
          <p:nvPr>
            <p:ph type="title"/>
          </p:nvPr>
        </p:nvSpPr>
        <p:spPr>
          <a:xfrm>
            <a:off x="457200" y="228600"/>
            <a:ext cx="8229600" cy="1139825"/>
          </a:xfrm>
        </p:spPr>
        <p:txBody>
          <a:bodyPr/>
          <a:lstStyle/>
          <a:p>
            <a:pPr algn="ctr"/>
            <a:r>
              <a:rPr lang="en-US" altLang="en-US" sz="6200"/>
              <a:t>Federalism</a:t>
            </a:r>
          </a:p>
        </p:txBody>
      </p:sp>
      <p:sp>
        <p:nvSpPr>
          <p:cNvPr id="200707" name="Rectangle 3">
            <a:extLst>
              <a:ext uri="{FF2B5EF4-FFF2-40B4-BE49-F238E27FC236}">
                <a16:creationId xmlns:a16="http://schemas.microsoft.com/office/drawing/2014/main" id="{D9D6ECD1-2AB5-DA14-B586-05166C85B541}"/>
              </a:ext>
            </a:extLst>
          </p:cNvPr>
          <p:cNvSpPr>
            <a:spLocks noGrp="1" noChangeArrowheads="1"/>
          </p:cNvSpPr>
          <p:nvPr>
            <p:ph type="body" idx="1"/>
          </p:nvPr>
        </p:nvSpPr>
        <p:spPr>
          <a:xfrm>
            <a:off x="381000" y="1371600"/>
            <a:ext cx="8229600" cy="4530725"/>
          </a:xfrm>
        </p:spPr>
        <p:txBody>
          <a:bodyPr/>
          <a:lstStyle/>
          <a:p>
            <a:r>
              <a:rPr lang="en-US" altLang="en-US" sz="3800"/>
              <a:t>When Federal troops are sent to make states follow federal laws, this struggle for power is called federalism.</a:t>
            </a:r>
          </a:p>
          <a:p>
            <a:r>
              <a:rPr lang="en-US" altLang="en-US" sz="3800"/>
              <a:t>The Civil Rights Movement was mostly getting the federal government to </a:t>
            </a:r>
            <a:r>
              <a:rPr lang="en-US" altLang="en-US" sz="3800">
                <a:solidFill>
                  <a:srgbClr val="FF0000"/>
                </a:solidFill>
              </a:rPr>
              <a:t>make state governments to follow federal law.</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a:extLst>
              <a:ext uri="{FF2B5EF4-FFF2-40B4-BE49-F238E27FC236}">
                <a16:creationId xmlns:a16="http://schemas.microsoft.com/office/drawing/2014/main" id="{47FB03F2-E858-8AE7-9D02-758E01467006}"/>
              </a:ext>
            </a:extLst>
          </p:cNvPr>
          <p:cNvSpPr>
            <a:spLocks noGrp="1" noChangeArrowheads="1"/>
          </p:cNvSpPr>
          <p:nvPr>
            <p:ph type="title"/>
          </p:nvPr>
        </p:nvSpPr>
        <p:spPr/>
        <p:txBody>
          <a:bodyPr/>
          <a:lstStyle/>
          <a:p>
            <a:r>
              <a:rPr lang="en-US" altLang="en-US" sz="6200"/>
              <a:t>John Brown</a:t>
            </a:r>
          </a:p>
        </p:txBody>
      </p:sp>
      <p:sp>
        <p:nvSpPr>
          <p:cNvPr id="244741" name="Rectangle 5">
            <a:extLst>
              <a:ext uri="{FF2B5EF4-FFF2-40B4-BE49-F238E27FC236}">
                <a16:creationId xmlns:a16="http://schemas.microsoft.com/office/drawing/2014/main" id="{2D6D7C97-3EB9-50E9-80CE-032B44D0C13E}"/>
              </a:ext>
            </a:extLst>
          </p:cNvPr>
          <p:cNvSpPr>
            <a:spLocks noGrp="1" noChangeArrowheads="1"/>
          </p:cNvSpPr>
          <p:nvPr>
            <p:ph type="body" sz="half" idx="1"/>
          </p:nvPr>
        </p:nvSpPr>
        <p:spPr>
          <a:xfrm>
            <a:off x="0" y="1600200"/>
            <a:ext cx="4495800" cy="4530725"/>
          </a:xfrm>
        </p:spPr>
        <p:txBody>
          <a:bodyPr/>
          <a:lstStyle/>
          <a:p>
            <a:r>
              <a:rPr lang="en-US" altLang="en-US" sz="4200"/>
              <a:t>He and his sons brutally murdered 5 slave masters in Kansas. (1858)</a:t>
            </a:r>
          </a:p>
          <a:p>
            <a:r>
              <a:rPr lang="en-US" altLang="en-US" sz="4200"/>
              <a:t>Tried to incite a slave revolt</a:t>
            </a:r>
          </a:p>
        </p:txBody>
      </p:sp>
      <p:pic>
        <p:nvPicPr>
          <p:cNvPr id="244743" name="Picture 7">
            <a:extLst>
              <a:ext uri="{FF2B5EF4-FFF2-40B4-BE49-F238E27FC236}">
                <a16:creationId xmlns:a16="http://schemas.microsoft.com/office/drawing/2014/main" id="{1A49AAE2-2B6D-FE32-0CD1-27BC040E62E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51338" y="1371600"/>
            <a:ext cx="466407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B824605-5186-D5F8-3E9B-9908F18CB1C2}"/>
              </a:ext>
            </a:extLst>
          </p:cNvPr>
          <p:cNvSpPr>
            <a:spLocks noGrp="1" noChangeArrowheads="1"/>
          </p:cNvSpPr>
          <p:nvPr>
            <p:ph type="title"/>
          </p:nvPr>
        </p:nvSpPr>
        <p:spPr/>
        <p:txBody>
          <a:bodyPr/>
          <a:lstStyle/>
          <a:p>
            <a:r>
              <a:rPr lang="en-US" altLang="en-US" sz="5600"/>
              <a:t>Little Rock, Arkansas 1957</a:t>
            </a:r>
          </a:p>
        </p:txBody>
      </p:sp>
      <p:sp>
        <p:nvSpPr>
          <p:cNvPr id="36867" name="Rectangle 3">
            <a:extLst>
              <a:ext uri="{FF2B5EF4-FFF2-40B4-BE49-F238E27FC236}">
                <a16:creationId xmlns:a16="http://schemas.microsoft.com/office/drawing/2014/main" id="{11A763D5-239A-0E3A-3252-305BA0197EB2}"/>
              </a:ext>
            </a:extLst>
          </p:cNvPr>
          <p:cNvSpPr>
            <a:spLocks noGrp="1" noChangeArrowheads="1"/>
          </p:cNvSpPr>
          <p:nvPr>
            <p:ph type="body" sz="half" idx="1"/>
          </p:nvPr>
        </p:nvSpPr>
        <p:spPr>
          <a:xfrm>
            <a:off x="457200" y="1600200"/>
            <a:ext cx="7772400" cy="1296988"/>
          </a:xfrm>
        </p:spPr>
        <p:txBody>
          <a:bodyPr/>
          <a:lstStyle/>
          <a:p>
            <a:pPr>
              <a:buFont typeface="Wingdings" panose="05000000000000000000" pitchFamily="2" charset="2"/>
              <a:buNone/>
            </a:pPr>
            <a:endParaRPr lang="en-GB" altLang="en-US" sz="2600"/>
          </a:p>
        </p:txBody>
      </p:sp>
      <p:sp>
        <p:nvSpPr>
          <p:cNvPr id="36868" name="Text Box 4">
            <a:extLst>
              <a:ext uri="{FF2B5EF4-FFF2-40B4-BE49-F238E27FC236}">
                <a16:creationId xmlns:a16="http://schemas.microsoft.com/office/drawing/2014/main" id="{C9AD482B-527E-E6AD-C568-46F65D66B768}"/>
              </a:ext>
            </a:extLst>
          </p:cNvPr>
          <p:cNvSpPr txBox="1">
            <a:spLocks noChangeArrowheads="1"/>
          </p:cNvSpPr>
          <p:nvPr/>
        </p:nvSpPr>
        <p:spPr bwMode="auto">
          <a:xfrm>
            <a:off x="533400" y="25146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latin typeface="Calisto MT" panose="02040603050505030304" pitchFamily="18" charset="0"/>
            </a:endParaRPr>
          </a:p>
        </p:txBody>
      </p:sp>
      <p:pic>
        <p:nvPicPr>
          <p:cNvPr id="36869" name="Picture 5">
            <a:extLst>
              <a:ext uri="{FF2B5EF4-FFF2-40B4-BE49-F238E27FC236}">
                <a16:creationId xmlns:a16="http://schemas.microsoft.com/office/drawing/2014/main" id="{E6EA2D8C-24DA-8D17-B354-15451BF6BBE6}"/>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1219200"/>
            <a:ext cx="8382000" cy="5421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0011B83-0096-BB53-C02E-F9F3650180DC}"/>
              </a:ext>
            </a:extLst>
          </p:cNvPr>
          <p:cNvSpPr>
            <a:spLocks noGrp="1" noChangeArrowheads="1"/>
          </p:cNvSpPr>
          <p:nvPr>
            <p:ph type="title"/>
          </p:nvPr>
        </p:nvSpPr>
        <p:spPr>
          <a:xfrm>
            <a:off x="381000" y="304800"/>
            <a:ext cx="8229600" cy="1417638"/>
          </a:xfrm>
        </p:spPr>
        <p:txBody>
          <a:bodyPr/>
          <a:lstStyle/>
          <a:p>
            <a:r>
              <a:rPr lang="en-US" altLang="en-US" sz="4600"/>
              <a:t>States were not following federal law. Feds were sent in.</a:t>
            </a:r>
          </a:p>
        </p:txBody>
      </p:sp>
      <p:sp>
        <p:nvSpPr>
          <p:cNvPr id="50179" name="Rectangle 3">
            <a:extLst>
              <a:ext uri="{FF2B5EF4-FFF2-40B4-BE49-F238E27FC236}">
                <a16:creationId xmlns:a16="http://schemas.microsoft.com/office/drawing/2014/main" id="{1E0CDE54-0F83-BB54-6F45-0146C5E62311}"/>
              </a:ext>
            </a:extLst>
          </p:cNvPr>
          <p:cNvSpPr>
            <a:spLocks noGrp="1" noChangeArrowheads="1"/>
          </p:cNvSpPr>
          <p:nvPr>
            <p:ph idx="1"/>
          </p:nvPr>
        </p:nvSpPr>
        <p:spPr/>
        <p:txBody>
          <a:bodyPr/>
          <a:lstStyle/>
          <a:p>
            <a:endParaRPr lang="en-GB" altLang="en-US"/>
          </a:p>
        </p:txBody>
      </p:sp>
      <p:pic>
        <p:nvPicPr>
          <p:cNvPr id="50180" name="Picture 4">
            <a:extLst>
              <a:ext uri="{FF2B5EF4-FFF2-40B4-BE49-F238E27FC236}">
                <a16:creationId xmlns:a16="http://schemas.microsoft.com/office/drawing/2014/main" id="{E2315DE9-5DC8-E105-A87E-590E514C6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350" y="1828800"/>
            <a:ext cx="25273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a:extLst>
              <a:ext uri="{FF2B5EF4-FFF2-40B4-BE49-F238E27FC236}">
                <a16:creationId xmlns:a16="http://schemas.microsoft.com/office/drawing/2014/main" id="{7D06A01E-191B-D1DD-7470-BC8D8EDFD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8001000" cy="487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49B81D05-A8A7-25F5-3595-C89756FD2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72"/>
          <a:stretch>
            <a:fillRect/>
          </a:stretch>
        </p:blipFill>
        <p:spPr bwMode="auto">
          <a:xfrm>
            <a:off x="3352800" y="0"/>
            <a:ext cx="52339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a:extLst>
              <a:ext uri="{FF2B5EF4-FFF2-40B4-BE49-F238E27FC236}">
                <a16:creationId xmlns:a16="http://schemas.microsoft.com/office/drawing/2014/main" id="{F593B3CF-5B0E-1A0A-CE8A-E59F89163AA0}"/>
              </a:ext>
            </a:extLst>
          </p:cNvPr>
          <p:cNvSpPr>
            <a:spLocks noChangeArrowheads="1"/>
          </p:cNvSpPr>
          <p:nvPr/>
        </p:nvSpPr>
        <p:spPr bwMode="auto">
          <a:xfrm>
            <a:off x="228600" y="304800"/>
            <a:ext cx="2819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altLang="en-US" sz="3600">
                <a:latin typeface="Times New Roman" panose="02020603050405020304" pitchFamily="18" charset="0"/>
              </a:rPr>
              <a:t>James Meredith,  University of Mississippi, escorted to class by U.S. marshals and troops. Oct. 2, 1962.</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235E823C-343B-2FE6-0944-6E4AD6D5805C}"/>
              </a:ext>
            </a:extLst>
          </p:cNvPr>
          <p:cNvSpPr>
            <a:spLocks noGrp="1" noChangeArrowheads="1"/>
          </p:cNvSpPr>
          <p:nvPr>
            <p:ph type="title"/>
          </p:nvPr>
        </p:nvSpPr>
        <p:spPr/>
        <p:txBody>
          <a:bodyPr/>
          <a:lstStyle/>
          <a:p>
            <a:r>
              <a:rPr lang="en-US" altLang="en-US" sz="4600"/>
              <a:t>Ole Miss fought against integration</a:t>
            </a:r>
          </a:p>
        </p:txBody>
      </p:sp>
      <p:sp>
        <p:nvSpPr>
          <p:cNvPr id="297987" name="Rectangle 3">
            <a:extLst>
              <a:ext uri="{FF2B5EF4-FFF2-40B4-BE49-F238E27FC236}">
                <a16:creationId xmlns:a16="http://schemas.microsoft.com/office/drawing/2014/main" id="{B7715A4B-B617-5306-CA5B-34569F47CBA4}"/>
              </a:ext>
            </a:extLst>
          </p:cNvPr>
          <p:cNvSpPr>
            <a:spLocks noGrp="1" noChangeArrowheads="1"/>
          </p:cNvSpPr>
          <p:nvPr>
            <p:ph type="body" idx="1"/>
          </p:nvPr>
        </p:nvSpPr>
        <p:spPr/>
        <p:txBody>
          <a:bodyPr/>
          <a:lstStyle/>
          <a:p>
            <a:endParaRPr lang="en-GB" altLang="en-US"/>
          </a:p>
        </p:txBody>
      </p:sp>
      <p:pic>
        <p:nvPicPr>
          <p:cNvPr id="297988" name="Picture 4">
            <a:extLst>
              <a:ext uri="{FF2B5EF4-FFF2-40B4-BE49-F238E27FC236}">
                <a16:creationId xmlns:a16="http://schemas.microsoft.com/office/drawing/2014/main" id="{297D95F1-7486-D357-C714-53510AB5D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9863"/>
            <a:ext cx="9144000" cy="5405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0B966FC5-73E9-0E4C-1FA9-12F42DE8F40C}"/>
              </a:ext>
            </a:extLst>
          </p:cNvPr>
          <p:cNvSpPr>
            <a:spLocks noGrp="1" noChangeArrowheads="1"/>
          </p:cNvSpPr>
          <p:nvPr>
            <p:ph type="title"/>
          </p:nvPr>
        </p:nvSpPr>
        <p:spPr>
          <a:xfrm>
            <a:off x="457200" y="0"/>
            <a:ext cx="8229600" cy="1417638"/>
          </a:xfrm>
        </p:spPr>
        <p:txBody>
          <a:bodyPr/>
          <a:lstStyle/>
          <a:p>
            <a:pPr algn="ctr"/>
            <a:r>
              <a:rPr lang="en-US" altLang="en-US" sz="4600"/>
              <a:t>200 were arrested during riots at Ole Miss</a:t>
            </a:r>
          </a:p>
        </p:txBody>
      </p:sp>
      <p:sp>
        <p:nvSpPr>
          <p:cNvPr id="296963" name="Rectangle 3">
            <a:extLst>
              <a:ext uri="{FF2B5EF4-FFF2-40B4-BE49-F238E27FC236}">
                <a16:creationId xmlns:a16="http://schemas.microsoft.com/office/drawing/2014/main" id="{5E9C4164-E937-13D1-5298-3F266F7F062A}"/>
              </a:ext>
            </a:extLst>
          </p:cNvPr>
          <p:cNvSpPr>
            <a:spLocks noGrp="1" noChangeArrowheads="1"/>
          </p:cNvSpPr>
          <p:nvPr>
            <p:ph type="body" idx="1"/>
          </p:nvPr>
        </p:nvSpPr>
        <p:spPr/>
        <p:txBody>
          <a:bodyPr/>
          <a:lstStyle/>
          <a:p>
            <a:endParaRPr lang="en-GB" altLang="en-US"/>
          </a:p>
        </p:txBody>
      </p:sp>
      <p:pic>
        <p:nvPicPr>
          <p:cNvPr id="296964" name="Picture 4">
            <a:extLst>
              <a:ext uri="{FF2B5EF4-FFF2-40B4-BE49-F238E27FC236}">
                <a16:creationId xmlns:a16="http://schemas.microsoft.com/office/drawing/2014/main" id="{448BBCEF-DDAD-671E-2708-7E1E76948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01775"/>
            <a:ext cx="8153400" cy="535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0D65E5F-CF45-7505-F617-4D7A9F68EE42}"/>
              </a:ext>
            </a:extLst>
          </p:cNvPr>
          <p:cNvSpPr>
            <a:spLocks noGrp="1" noChangeArrowheads="1"/>
          </p:cNvSpPr>
          <p:nvPr>
            <p:ph type="title"/>
          </p:nvPr>
        </p:nvSpPr>
        <p:spPr/>
        <p:txBody>
          <a:bodyPr/>
          <a:lstStyle/>
          <a:p>
            <a:r>
              <a:rPr lang="en-US" altLang="en-US" sz="3800"/>
              <a:t>States ignored the ’54 Brown decision, so Feds were sent in.</a:t>
            </a:r>
          </a:p>
        </p:txBody>
      </p:sp>
      <p:sp>
        <p:nvSpPr>
          <p:cNvPr id="44035" name="Rectangle 3">
            <a:extLst>
              <a:ext uri="{FF2B5EF4-FFF2-40B4-BE49-F238E27FC236}">
                <a16:creationId xmlns:a16="http://schemas.microsoft.com/office/drawing/2014/main" id="{9E3F6D29-39E3-D926-E3A3-8AD5E301792C}"/>
              </a:ext>
            </a:extLst>
          </p:cNvPr>
          <p:cNvSpPr>
            <a:spLocks noGrp="1" noChangeArrowheads="1"/>
          </p:cNvSpPr>
          <p:nvPr>
            <p:ph idx="1"/>
          </p:nvPr>
        </p:nvSpPr>
        <p:spPr/>
        <p:txBody>
          <a:bodyPr/>
          <a:lstStyle/>
          <a:p>
            <a:r>
              <a:rPr lang="en-US" altLang="en-US"/>
              <a:t> </a:t>
            </a:r>
          </a:p>
        </p:txBody>
      </p:sp>
      <p:pic>
        <p:nvPicPr>
          <p:cNvPr id="44037" name="Picture 5">
            <a:extLst>
              <a:ext uri="{FF2B5EF4-FFF2-40B4-BE49-F238E27FC236}">
                <a16:creationId xmlns:a16="http://schemas.microsoft.com/office/drawing/2014/main" id="{A95A2D38-01E5-5BC5-B3B5-BCDA3C81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0988"/>
            <a:ext cx="8534400" cy="517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355E6715-5D12-C641-233F-05F6AA04C2CE}"/>
              </a:ext>
            </a:extLst>
          </p:cNvPr>
          <p:cNvSpPr>
            <a:spLocks noGrp="1" noChangeArrowheads="1"/>
          </p:cNvSpPr>
          <p:nvPr>
            <p:ph type="title"/>
          </p:nvPr>
        </p:nvSpPr>
        <p:spPr/>
        <p:txBody>
          <a:bodyPr/>
          <a:lstStyle/>
          <a:p>
            <a:pPr algn="ctr"/>
            <a:r>
              <a:rPr lang="en-US" altLang="en-US"/>
              <a:t>Voter Registration</a:t>
            </a:r>
          </a:p>
        </p:txBody>
      </p:sp>
      <p:sp>
        <p:nvSpPr>
          <p:cNvPr id="230403" name="Rectangle 3">
            <a:extLst>
              <a:ext uri="{FF2B5EF4-FFF2-40B4-BE49-F238E27FC236}">
                <a16:creationId xmlns:a16="http://schemas.microsoft.com/office/drawing/2014/main" id="{9AB20C48-E725-DA4D-63FD-DC2051451238}"/>
              </a:ext>
            </a:extLst>
          </p:cNvPr>
          <p:cNvSpPr>
            <a:spLocks noGrp="1" noChangeArrowheads="1"/>
          </p:cNvSpPr>
          <p:nvPr>
            <p:ph type="body" sz="half" idx="2"/>
          </p:nvPr>
        </p:nvSpPr>
        <p:spPr/>
        <p:txBody>
          <a:bodyPr/>
          <a:lstStyle/>
          <a:p>
            <a:r>
              <a:rPr lang="en-US" altLang="en-US" sz="3800"/>
              <a:t>CORE volunteers came to Mississippi to register Blacks to vote.</a:t>
            </a:r>
          </a:p>
        </p:txBody>
      </p:sp>
      <p:pic>
        <p:nvPicPr>
          <p:cNvPr id="230404" name="Picture 4">
            <a:extLst>
              <a:ext uri="{FF2B5EF4-FFF2-40B4-BE49-F238E27FC236}">
                <a16:creationId xmlns:a16="http://schemas.microsoft.com/office/drawing/2014/main" id="{FBE32FCC-B05F-8961-607A-48E7C2CF176B}"/>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143000"/>
            <a:ext cx="4410075"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9B263877-75B9-9733-0887-63A28AA25F21}"/>
              </a:ext>
            </a:extLst>
          </p:cNvPr>
          <p:cNvSpPr>
            <a:spLocks noGrp="1" noChangeArrowheads="1"/>
          </p:cNvSpPr>
          <p:nvPr>
            <p:ph type="title"/>
          </p:nvPr>
        </p:nvSpPr>
        <p:spPr/>
        <p:txBody>
          <a:bodyPr/>
          <a:lstStyle/>
          <a:p>
            <a:endParaRPr lang="en-GB" altLang="en-US"/>
          </a:p>
        </p:txBody>
      </p:sp>
      <p:sp>
        <p:nvSpPr>
          <p:cNvPr id="231427" name="Rectangle 3">
            <a:extLst>
              <a:ext uri="{FF2B5EF4-FFF2-40B4-BE49-F238E27FC236}">
                <a16:creationId xmlns:a16="http://schemas.microsoft.com/office/drawing/2014/main" id="{9AE794DB-57AA-65B7-3E56-CBB6CB6C3D00}"/>
              </a:ext>
            </a:extLst>
          </p:cNvPr>
          <p:cNvSpPr>
            <a:spLocks noGrp="1" noChangeArrowheads="1"/>
          </p:cNvSpPr>
          <p:nvPr>
            <p:ph type="body" sz="half" idx="1"/>
          </p:nvPr>
        </p:nvSpPr>
        <p:spPr/>
        <p:txBody>
          <a:bodyPr/>
          <a:lstStyle/>
          <a:p>
            <a:endParaRPr lang="en-GB" altLang="en-US" sz="2600"/>
          </a:p>
        </p:txBody>
      </p:sp>
      <p:pic>
        <p:nvPicPr>
          <p:cNvPr id="231428" name="Picture 4">
            <a:extLst>
              <a:ext uri="{FF2B5EF4-FFF2-40B4-BE49-F238E27FC236}">
                <a16:creationId xmlns:a16="http://schemas.microsoft.com/office/drawing/2014/main" id="{B2779ECD-FDF7-8AD1-7D55-4AC07D15FB5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47625"/>
            <a:ext cx="9144000" cy="559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1429" name="Text Box 5">
            <a:extLst>
              <a:ext uri="{FF2B5EF4-FFF2-40B4-BE49-F238E27FC236}">
                <a16:creationId xmlns:a16="http://schemas.microsoft.com/office/drawing/2014/main" id="{944AE90B-A3E4-B3FC-AAF9-21FB150B6F80}"/>
              </a:ext>
            </a:extLst>
          </p:cNvPr>
          <p:cNvSpPr txBox="1">
            <a:spLocks noChangeArrowheads="1"/>
          </p:cNvSpPr>
          <p:nvPr/>
        </p:nvSpPr>
        <p:spPr bwMode="auto">
          <a:xfrm>
            <a:off x="0" y="5562600"/>
            <a:ext cx="104790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chemeClr val="accent2"/>
                </a:solidFill>
              </a:rPr>
              <a:t>These volunteers risked arrest, violence and death</a:t>
            </a:r>
          </a:p>
          <a:p>
            <a:r>
              <a:rPr lang="en-US" altLang="en-US" sz="3200">
                <a:solidFill>
                  <a:schemeClr val="accent2"/>
                </a:solidFill>
              </a:rPr>
              <a:t> every day.</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3EB20B2E-03F5-9843-06E9-60889913DE74}"/>
              </a:ext>
            </a:extLst>
          </p:cNvPr>
          <p:cNvSpPr>
            <a:spLocks noGrp="1" noChangeArrowheads="1"/>
          </p:cNvSpPr>
          <p:nvPr>
            <p:ph type="title"/>
          </p:nvPr>
        </p:nvSpPr>
        <p:spPr/>
        <p:txBody>
          <a:bodyPr/>
          <a:lstStyle/>
          <a:p>
            <a:pPr algn="ctr"/>
            <a:r>
              <a:rPr lang="en-US" altLang="en-US"/>
              <a:t>The Fight</a:t>
            </a:r>
          </a:p>
        </p:txBody>
      </p:sp>
      <p:sp>
        <p:nvSpPr>
          <p:cNvPr id="232451" name="Rectangle 3">
            <a:extLst>
              <a:ext uri="{FF2B5EF4-FFF2-40B4-BE49-F238E27FC236}">
                <a16:creationId xmlns:a16="http://schemas.microsoft.com/office/drawing/2014/main" id="{1E460D62-0A24-3E3B-EEA9-D7E5A617CEC8}"/>
              </a:ext>
            </a:extLst>
          </p:cNvPr>
          <p:cNvSpPr>
            <a:spLocks noGrp="1" noChangeArrowheads="1"/>
          </p:cNvSpPr>
          <p:nvPr>
            <p:ph type="body" sz="half" idx="1"/>
          </p:nvPr>
        </p:nvSpPr>
        <p:spPr>
          <a:xfrm>
            <a:off x="457200" y="1295400"/>
            <a:ext cx="4038600" cy="4530725"/>
          </a:xfrm>
        </p:spPr>
        <p:txBody>
          <a:bodyPr/>
          <a:lstStyle/>
          <a:p>
            <a:r>
              <a:rPr lang="en-US" altLang="en-US" sz="3800"/>
              <a:t>This man spent 5 days in jail for “carrying a placard.”</a:t>
            </a:r>
          </a:p>
          <a:p>
            <a:r>
              <a:rPr lang="en-US" altLang="en-US" sz="3800"/>
              <a:t>Sign says “Voter registration worker”</a:t>
            </a:r>
          </a:p>
        </p:txBody>
      </p:sp>
      <p:pic>
        <p:nvPicPr>
          <p:cNvPr id="232452" name="Picture 4">
            <a:extLst>
              <a:ext uri="{FF2B5EF4-FFF2-40B4-BE49-F238E27FC236}">
                <a16:creationId xmlns:a16="http://schemas.microsoft.com/office/drawing/2014/main" id="{DFA79413-90CB-9106-589C-AD7559A6CBD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295400"/>
            <a:ext cx="4333875"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descr="[© Tamio Wayayama]">
            <a:extLst>
              <a:ext uri="{FF2B5EF4-FFF2-40B4-BE49-F238E27FC236}">
                <a16:creationId xmlns:a16="http://schemas.microsoft.com/office/drawing/2014/main" id="{8649216A-FBDA-83A3-9AF9-1777002E2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88" t="8643"/>
          <a:stretch>
            <a:fillRect/>
          </a:stretch>
        </p:blipFill>
        <p:spPr bwMode="auto">
          <a:xfrm>
            <a:off x="4953000" y="762000"/>
            <a:ext cx="390525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33476" name="Picture 4" descr="[UPI Photo]">
            <a:extLst>
              <a:ext uri="{FF2B5EF4-FFF2-40B4-BE49-F238E27FC236}">
                <a16:creationId xmlns:a16="http://schemas.microsoft.com/office/drawing/2014/main" id="{65E774EA-ADD6-DDC3-FD67-68FCC1778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2906713" cy="4114800"/>
          </a:xfrm>
          <a:prstGeom prst="rect">
            <a:avLst/>
          </a:prstGeom>
          <a:noFill/>
          <a:extLst>
            <a:ext uri="{909E8E84-426E-40DD-AFC4-6F175D3DCCD1}">
              <a14:hiddenFill xmlns:a14="http://schemas.microsoft.com/office/drawing/2010/main">
                <a:solidFill>
                  <a:srgbClr val="FFFFFF"/>
                </a:solidFill>
              </a14:hiddenFill>
            </a:ext>
          </a:extLst>
        </p:spPr>
      </p:pic>
      <p:sp>
        <p:nvSpPr>
          <p:cNvPr id="233477" name="Text Box 5">
            <a:extLst>
              <a:ext uri="{FF2B5EF4-FFF2-40B4-BE49-F238E27FC236}">
                <a16:creationId xmlns:a16="http://schemas.microsoft.com/office/drawing/2014/main" id="{51CE0F73-55C1-FAC6-5ECA-FE12BE6E308B}"/>
              </a:ext>
            </a:extLst>
          </p:cNvPr>
          <p:cNvSpPr txBox="1">
            <a:spLocks noChangeArrowheads="1"/>
          </p:cNvSpPr>
          <p:nvPr/>
        </p:nvSpPr>
        <p:spPr bwMode="auto">
          <a:xfrm>
            <a:off x="228600" y="4210050"/>
            <a:ext cx="45878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t>
            </a:r>
            <a:r>
              <a:rPr lang="en-US" altLang="en-US" sz="2400" i="1"/>
              <a:t>Your work is just beginning. If you go back home and sit down and take what these white men in Mississippi are doing to us. ...if you take it and don't do something about it. ...</a:t>
            </a:r>
            <a:r>
              <a:rPr lang="en-US" altLang="en-US" sz="2400" b="1" i="1"/>
              <a:t>then *%# damn your souls.</a:t>
            </a:r>
            <a:r>
              <a:rPr lang="en-US" altLang="en-US" sz="2400"/>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34A99F0-3A05-8850-2168-17EA6A32044D}"/>
              </a:ext>
            </a:extLst>
          </p:cNvPr>
          <p:cNvSpPr>
            <a:spLocks noGrp="1" noChangeArrowheads="1"/>
          </p:cNvSpPr>
          <p:nvPr>
            <p:ph type="title"/>
          </p:nvPr>
        </p:nvSpPr>
        <p:spPr/>
        <p:txBody>
          <a:bodyPr/>
          <a:lstStyle/>
          <a:p>
            <a:r>
              <a:rPr lang="en-US" altLang="en-US" sz="6800"/>
              <a:t>Reconstruction 1865-77</a:t>
            </a:r>
          </a:p>
        </p:txBody>
      </p:sp>
      <p:sp>
        <p:nvSpPr>
          <p:cNvPr id="124931" name="Rectangle 3">
            <a:extLst>
              <a:ext uri="{FF2B5EF4-FFF2-40B4-BE49-F238E27FC236}">
                <a16:creationId xmlns:a16="http://schemas.microsoft.com/office/drawing/2014/main" id="{7CC94D85-E626-98A4-1124-6D8AD9F69082}"/>
              </a:ext>
            </a:extLst>
          </p:cNvPr>
          <p:cNvSpPr>
            <a:spLocks noGrp="1" noChangeArrowheads="1"/>
          </p:cNvSpPr>
          <p:nvPr>
            <p:ph type="body" idx="1"/>
          </p:nvPr>
        </p:nvSpPr>
        <p:spPr/>
        <p:txBody>
          <a:bodyPr/>
          <a:lstStyle/>
          <a:p>
            <a:r>
              <a:rPr lang="en-US" altLang="en-US" sz="3400"/>
              <a:t>After the Civil War 1861-1865, the federal government made strides toward equality.</a:t>
            </a:r>
          </a:p>
          <a:p>
            <a:r>
              <a:rPr lang="en-US" altLang="en-US" sz="3400"/>
              <a:t>Blacks voted, held many political offices.</a:t>
            </a:r>
          </a:p>
          <a:p>
            <a:r>
              <a:rPr lang="en-US" altLang="en-US" sz="3400"/>
              <a:t>The Freedmen’s Bureau was a govt program to help Blacks find land, it established schools and colleges.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6F8870A1-9EB9-E1ED-3DC7-A3B72D5EB468}"/>
              </a:ext>
            </a:extLst>
          </p:cNvPr>
          <p:cNvSpPr>
            <a:spLocks noGrp="1" noChangeArrowheads="1"/>
          </p:cNvSpPr>
          <p:nvPr>
            <p:ph type="title"/>
          </p:nvPr>
        </p:nvSpPr>
        <p:spPr/>
        <p:txBody>
          <a:bodyPr/>
          <a:lstStyle/>
          <a:p>
            <a:pPr algn="ctr"/>
            <a:r>
              <a:rPr lang="en-US" altLang="en-US" sz="6200"/>
              <a:t>Voter Registration</a:t>
            </a:r>
          </a:p>
        </p:txBody>
      </p:sp>
      <p:sp>
        <p:nvSpPr>
          <p:cNvPr id="234499" name="Rectangle 3">
            <a:extLst>
              <a:ext uri="{FF2B5EF4-FFF2-40B4-BE49-F238E27FC236}">
                <a16:creationId xmlns:a16="http://schemas.microsoft.com/office/drawing/2014/main" id="{D2455BC2-DB80-949D-1CCD-D0BBAEAF9E9C}"/>
              </a:ext>
            </a:extLst>
          </p:cNvPr>
          <p:cNvSpPr>
            <a:spLocks noGrp="1" noChangeArrowheads="1"/>
          </p:cNvSpPr>
          <p:nvPr>
            <p:ph type="body" sz="half" idx="2"/>
          </p:nvPr>
        </p:nvSpPr>
        <p:spPr/>
        <p:txBody>
          <a:bodyPr/>
          <a:lstStyle/>
          <a:p>
            <a:r>
              <a:rPr lang="en-US" altLang="en-US" sz="3800"/>
              <a:t>If Blacks registered to vote, the local banks could call the loan on their farm.</a:t>
            </a:r>
          </a:p>
        </p:txBody>
      </p:sp>
      <p:pic>
        <p:nvPicPr>
          <p:cNvPr id="234500" name="Picture 4">
            <a:extLst>
              <a:ext uri="{FF2B5EF4-FFF2-40B4-BE49-F238E27FC236}">
                <a16:creationId xmlns:a16="http://schemas.microsoft.com/office/drawing/2014/main" id="{E179CC28-0540-413D-A798-D7BF4C83E1A5}"/>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828800"/>
            <a:ext cx="4495800" cy="3840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a:extLst>
              <a:ext uri="{FF2B5EF4-FFF2-40B4-BE49-F238E27FC236}">
                <a16:creationId xmlns:a16="http://schemas.microsoft.com/office/drawing/2014/main" id="{95743543-4AC0-7500-E485-008A2789B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239000"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1027">
            <a:extLst>
              <a:ext uri="{FF2B5EF4-FFF2-40B4-BE49-F238E27FC236}">
                <a16:creationId xmlns:a16="http://schemas.microsoft.com/office/drawing/2014/main" id="{6A955147-B66E-630E-0ED0-74295011C779}"/>
              </a:ext>
            </a:extLst>
          </p:cNvPr>
          <p:cNvSpPr>
            <a:spLocks noChangeArrowheads="1"/>
          </p:cNvSpPr>
          <p:nvPr/>
        </p:nvSpPr>
        <p:spPr bwMode="auto">
          <a:xfrm>
            <a:off x="533400" y="50292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altLang="en-US" sz="2400">
                <a:latin typeface="Times New Roman" panose="02020603050405020304" pitchFamily="18" charset="0"/>
              </a:rPr>
              <a:t>Thousands marched to the Courthouse in Montgomery to protest rough treatment given voting rights demonstrators. The Alabama Capitol is in the background. March 18,1965</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AC34A033-2A3A-19BD-7B83-5EF5BDFB4EC1}"/>
              </a:ext>
            </a:extLst>
          </p:cNvPr>
          <p:cNvSpPr>
            <a:spLocks noGrp="1" noChangeArrowheads="1"/>
          </p:cNvSpPr>
          <p:nvPr>
            <p:ph type="title" idx="4294967295"/>
          </p:nvPr>
        </p:nvSpPr>
        <p:spPr>
          <a:xfrm>
            <a:off x="0" y="277813"/>
            <a:ext cx="8229600" cy="1139825"/>
          </a:xfrm>
        </p:spPr>
        <p:txBody>
          <a:bodyPr/>
          <a:lstStyle/>
          <a:p>
            <a:pPr algn="ctr"/>
            <a:r>
              <a:rPr lang="en-US" altLang="en-US"/>
              <a:t>High Schoolers jailed for marching</a:t>
            </a:r>
          </a:p>
        </p:txBody>
      </p:sp>
      <p:pic>
        <p:nvPicPr>
          <p:cNvPr id="235523" name="Picture 3">
            <a:extLst>
              <a:ext uri="{FF2B5EF4-FFF2-40B4-BE49-F238E27FC236}">
                <a16:creationId xmlns:a16="http://schemas.microsoft.com/office/drawing/2014/main" id="{E45D81C1-163E-BF41-1FA8-D823FEEE3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60700"/>
            <a:ext cx="4648200" cy="3749675"/>
          </a:xfrm>
          <a:prstGeom prst="rect">
            <a:avLst/>
          </a:prstGeom>
          <a:noFill/>
          <a:extLst>
            <a:ext uri="{909E8E84-426E-40DD-AFC4-6F175D3DCCD1}">
              <a14:hiddenFill xmlns:a14="http://schemas.microsoft.com/office/drawing/2010/main">
                <a:solidFill>
                  <a:srgbClr val="FFFFFF"/>
                </a:solidFill>
              </a14:hiddenFill>
            </a:ext>
          </a:extLst>
        </p:spPr>
      </p:pic>
      <p:pic>
        <p:nvPicPr>
          <p:cNvPr id="235524" name="Picture 4">
            <a:extLst>
              <a:ext uri="{FF2B5EF4-FFF2-40B4-BE49-F238E27FC236}">
                <a16:creationId xmlns:a16="http://schemas.microsoft.com/office/drawing/2014/main" id="{F6FF10AD-1BE7-687F-017F-30B70FDF1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14400"/>
            <a:ext cx="4876800" cy="2560638"/>
          </a:xfrm>
          <a:prstGeom prst="rect">
            <a:avLst/>
          </a:prstGeom>
          <a:noFill/>
          <a:extLst>
            <a:ext uri="{909E8E84-426E-40DD-AFC4-6F175D3DCCD1}">
              <a14:hiddenFill xmlns:a14="http://schemas.microsoft.com/office/drawing/2010/main">
                <a:solidFill>
                  <a:srgbClr val="FFFFFF"/>
                </a:solidFill>
              </a14:hiddenFill>
            </a:ext>
          </a:extLst>
        </p:spPr>
      </p:pic>
      <p:sp>
        <p:nvSpPr>
          <p:cNvPr id="235525" name="Text Box 5">
            <a:extLst>
              <a:ext uri="{FF2B5EF4-FFF2-40B4-BE49-F238E27FC236}">
                <a16:creationId xmlns:a16="http://schemas.microsoft.com/office/drawing/2014/main" id="{5FB64562-9ED1-6D99-5BC0-9BF278B95B63}"/>
              </a:ext>
            </a:extLst>
          </p:cNvPr>
          <p:cNvSpPr txBox="1">
            <a:spLocks noChangeArrowheads="1"/>
          </p:cNvSpPr>
          <p:nvPr/>
        </p:nvSpPr>
        <p:spPr bwMode="auto">
          <a:xfrm>
            <a:off x="5181600" y="3581400"/>
            <a:ext cx="34448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1"/>
              <a:t>Oh Wallace, </a:t>
            </a:r>
            <a:br>
              <a:rPr lang="en-US" altLang="en-US" sz="2800" i="1"/>
            </a:br>
            <a:r>
              <a:rPr lang="en-US" altLang="en-US" sz="2800" i="1"/>
              <a:t>   you never can jail us all,</a:t>
            </a:r>
            <a:br>
              <a:rPr lang="en-US" altLang="en-US" sz="2800" i="1"/>
            </a:br>
            <a:r>
              <a:rPr lang="en-US" altLang="en-US" sz="2800" i="1"/>
              <a:t>Oh Wallace, </a:t>
            </a:r>
            <a:br>
              <a:rPr lang="en-US" altLang="en-US" sz="2800" i="1"/>
            </a:br>
            <a:r>
              <a:rPr lang="en-US" altLang="en-US" sz="2800" i="1"/>
              <a:t>   segregation's bound to fall</a:t>
            </a:r>
            <a:r>
              <a:rPr lang="en-US" altLang="en-US"/>
              <a:t>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FCD1CB8D-EB2A-B7C6-46FD-2298BA0342D1}"/>
              </a:ext>
            </a:extLst>
          </p:cNvPr>
          <p:cNvSpPr>
            <a:spLocks noGrp="1" noChangeArrowheads="1"/>
          </p:cNvSpPr>
          <p:nvPr>
            <p:ph type="title"/>
          </p:nvPr>
        </p:nvSpPr>
        <p:spPr/>
        <p:txBody>
          <a:bodyPr/>
          <a:lstStyle/>
          <a:p>
            <a:pPr algn="ctr"/>
            <a:r>
              <a:rPr lang="en-US" altLang="en-US" sz="6200"/>
              <a:t>Bloody Sunday</a:t>
            </a:r>
          </a:p>
        </p:txBody>
      </p:sp>
      <p:sp>
        <p:nvSpPr>
          <p:cNvPr id="236547" name="Rectangle 3">
            <a:extLst>
              <a:ext uri="{FF2B5EF4-FFF2-40B4-BE49-F238E27FC236}">
                <a16:creationId xmlns:a16="http://schemas.microsoft.com/office/drawing/2014/main" id="{C4F17C02-7D27-4458-3368-CDC4F0648A5F}"/>
              </a:ext>
            </a:extLst>
          </p:cNvPr>
          <p:cNvSpPr>
            <a:spLocks noGrp="1" noChangeArrowheads="1"/>
          </p:cNvSpPr>
          <p:nvPr>
            <p:ph type="body" sz="half" idx="2"/>
          </p:nvPr>
        </p:nvSpPr>
        <p:spPr>
          <a:xfrm>
            <a:off x="5334000" y="1600200"/>
            <a:ext cx="3352800" cy="4530725"/>
          </a:xfrm>
        </p:spPr>
        <p:txBody>
          <a:bodyPr/>
          <a:lstStyle/>
          <a:p>
            <a:r>
              <a:rPr lang="en-US" altLang="en-US" sz="4200"/>
              <a:t>In Selma, pro-vote marchers face Alabama cops</a:t>
            </a:r>
            <a:r>
              <a:rPr lang="en-US" altLang="en-US" sz="2600"/>
              <a:t>.</a:t>
            </a:r>
          </a:p>
        </p:txBody>
      </p:sp>
      <p:pic>
        <p:nvPicPr>
          <p:cNvPr id="236548" name="Picture 4">
            <a:extLst>
              <a:ext uri="{FF2B5EF4-FFF2-40B4-BE49-F238E27FC236}">
                <a16:creationId xmlns:a16="http://schemas.microsoft.com/office/drawing/2014/main" id="{CC6EE481-5CB0-1BE0-D1DC-62485F057741}"/>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057400"/>
            <a:ext cx="5029200" cy="405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8922E190-1317-FED4-7C83-7A52A9222E59}"/>
              </a:ext>
            </a:extLst>
          </p:cNvPr>
          <p:cNvSpPr>
            <a:spLocks noGrp="1" noChangeArrowheads="1"/>
          </p:cNvSpPr>
          <p:nvPr>
            <p:ph type="title"/>
          </p:nvPr>
        </p:nvSpPr>
        <p:spPr/>
        <p:txBody>
          <a:bodyPr/>
          <a:lstStyle/>
          <a:p>
            <a:endParaRPr lang="en-GB" altLang="en-US"/>
          </a:p>
        </p:txBody>
      </p:sp>
      <p:sp>
        <p:nvSpPr>
          <p:cNvPr id="267267" name="Rectangle 3">
            <a:extLst>
              <a:ext uri="{FF2B5EF4-FFF2-40B4-BE49-F238E27FC236}">
                <a16:creationId xmlns:a16="http://schemas.microsoft.com/office/drawing/2014/main" id="{83BA3840-DBD4-9FBA-4032-7E8DDC6BCA1B}"/>
              </a:ext>
            </a:extLst>
          </p:cNvPr>
          <p:cNvSpPr>
            <a:spLocks noGrp="1" noChangeArrowheads="1"/>
          </p:cNvSpPr>
          <p:nvPr>
            <p:ph idx="1"/>
          </p:nvPr>
        </p:nvSpPr>
        <p:spPr/>
        <p:txBody>
          <a:bodyPr/>
          <a:lstStyle/>
          <a:p>
            <a:endParaRPr lang="en-GB" altLang="en-US"/>
          </a:p>
        </p:txBody>
      </p:sp>
      <p:pic>
        <p:nvPicPr>
          <p:cNvPr id="267268" name="Picture 4">
            <a:extLst>
              <a:ext uri="{FF2B5EF4-FFF2-40B4-BE49-F238E27FC236}">
                <a16:creationId xmlns:a16="http://schemas.microsoft.com/office/drawing/2014/main" id="{A16A6A36-9E58-1921-B220-BAD7D228D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382000" cy="4532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A7A4C22E-354C-1B1E-3287-4628FAC05540}"/>
              </a:ext>
            </a:extLst>
          </p:cNvPr>
          <p:cNvSpPr>
            <a:spLocks noGrp="1" noChangeArrowheads="1"/>
          </p:cNvSpPr>
          <p:nvPr>
            <p:ph type="title"/>
          </p:nvPr>
        </p:nvSpPr>
        <p:spPr/>
        <p:txBody>
          <a:bodyPr/>
          <a:lstStyle/>
          <a:p>
            <a:r>
              <a:rPr lang="en-US" altLang="en-US" sz="5000"/>
              <a:t>Selma to Montgomery, Alabama</a:t>
            </a:r>
          </a:p>
        </p:txBody>
      </p:sp>
      <p:pic>
        <p:nvPicPr>
          <p:cNvPr id="237572" name="Picture 4">
            <a:extLst>
              <a:ext uri="{FF2B5EF4-FFF2-40B4-BE49-F238E27FC236}">
                <a16:creationId xmlns:a16="http://schemas.microsoft.com/office/drawing/2014/main" id="{FCE6B897-358A-127F-7C05-6760E10C7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1400"/>
            <a:ext cx="5943600" cy="3863975"/>
          </a:xfrm>
          <a:prstGeom prst="rect">
            <a:avLst/>
          </a:prstGeom>
          <a:noFill/>
          <a:extLst>
            <a:ext uri="{909E8E84-426E-40DD-AFC4-6F175D3DCCD1}">
              <a14:hiddenFill xmlns:a14="http://schemas.microsoft.com/office/drawing/2010/main">
                <a:solidFill>
                  <a:srgbClr val="FFFFFF"/>
                </a:solidFill>
              </a14:hiddenFill>
            </a:ext>
          </a:extLst>
        </p:spPr>
      </p:pic>
      <p:sp>
        <p:nvSpPr>
          <p:cNvPr id="237575" name="Rectangle 7">
            <a:extLst>
              <a:ext uri="{FF2B5EF4-FFF2-40B4-BE49-F238E27FC236}">
                <a16:creationId xmlns:a16="http://schemas.microsoft.com/office/drawing/2014/main" id="{5FD93FE4-1EC9-B941-9A2A-7EF11E245618}"/>
              </a:ext>
            </a:extLst>
          </p:cNvPr>
          <p:cNvSpPr>
            <a:spLocks noGrp="1" noChangeArrowheads="1"/>
          </p:cNvSpPr>
          <p:nvPr>
            <p:ph type="body" idx="1"/>
          </p:nvPr>
        </p:nvSpPr>
        <p:spPr/>
        <p:txBody>
          <a:bodyPr/>
          <a:lstStyle/>
          <a:p>
            <a:endParaRPr lang="en-GB" altLang="en-US"/>
          </a:p>
        </p:txBody>
      </p:sp>
      <p:pic>
        <p:nvPicPr>
          <p:cNvPr id="237576" name="Picture 8">
            <a:extLst>
              <a:ext uri="{FF2B5EF4-FFF2-40B4-BE49-F238E27FC236}">
                <a16:creationId xmlns:a16="http://schemas.microsoft.com/office/drawing/2014/main" id="{13A12651-309F-8714-A913-8324A9A7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989388"/>
            <a:ext cx="4191000" cy="2868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CF696CC-AB68-823F-3BC2-AF9AEBA54B82}"/>
              </a:ext>
            </a:extLst>
          </p:cNvPr>
          <p:cNvSpPr>
            <a:spLocks noGrp="1" noChangeArrowheads="1"/>
          </p:cNvSpPr>
          <p:nvPr>
            <p:ph type="title"/>
          </p:nvPr>
        </p:nvSpPr>
        <p:spPr/>
        <p:txBody>
          <a:bodyPr/>
          <a:lstStyle/>
          <a:p>
            <a:r>
              <a:rPr lang="en-US" altLang="en-US"/>
              <a:t>Tending the wounded</a:t>
            </a:r>
          </a:p>
        </p:txBody>
      </p:sp>
      <p:sp>
        <p:nvSpPr>
          <p:cNvPr id="238595" name="Rectangle 3">
            <a:extLst>
              <a:ext uri="{FF2B5EF4-FFF2-40B4-BE49-F238E27FC236}">
                <a16:creationId xmlns:a16="http://schemas.microsoft.com/office/drawing/2014/main" id="{E82F5907-8645-D808-3C96-DD8E23808AEC}"/>
              </a:ext>
            </a:extLst>
          </p:cNvPr>
          <p:cNvSpPr>
            <a:spLocks noGrp="1" noChangeArrowheads="1"/>
          </p:cNvSpPr>
          <p:nvPr>
            <p:ph type="body" idx="1"/>
          </p:nvPr>
        </p:nvSpPr>
        <p:spPr/>
        <p:txBody>
          <a:bodyPr/>
          <a:lstStyle/>
          <a:p>
            <a:endParaRPr lang="en-GB" altLang="en-US"/>
          </a:p>
        </p:txBody>
      </p:sp>
      <p:pic>
        <p:nvPicPr>
          <p:cNvPr id="238596" name="Picture 4">
            <a:extLst>
              <a:ext uri="{FF2B5EF4-FFF2-40B4-BE49-F238E27FC236}">
                <a16:creationId xmlns:a16="http://schemas.microsoft.com/office/drawing/2014/main" id="{400E1B08-2247-0F6A-9FB6-A27925446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113213" cy="4233863"/>
          </a:xfrm>
          <a:prstGeom prst="rect">
            <a:avLst/>
          </a:prstGeom>
          <a:noFill/>
          <a:extLst>
            <a:ext uri="{909E8E84-426E-40DD-AFC4-6F175D3DCCD1}">
              <a14:hiddenFill xmlns:a14="http://schemas.microsoft.com/office/drawing/2010/main">
                <a:solidFill>
                  <a:srgbClr val="FFFFFF"/>
                </a:solidFill>
              </a14:hiddenFill>
            </a:ext>
          </a:extLst>
        </p:spPr>
      </p:pic>
      <p:pic>
        <p:nvPicPr>
          <p:cNvPr id="238597" name="Picture 5">
            <a:extLst>
              <a:ext uri="{FF2B5EF4-FFF2-40B4-BE49-F238E27FC236}">
                <a16:creationId xmlns:a16="http://schemas.microsoft.com/office/drawing/2014/main" id="{12FECF94-0893-91D4-862A-414D78EAE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76400"/>
            <a:ext cx="4691063"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23841F6A-7F99-387B-0867-3D06EEDDF80C}"/>
              </a:ext>
            </a:extLst>
          </p:cNvPr>
          <p:cNvSpPr>
            <a:spLocks noGrp="1" noChangeArrowheads="1"/>
          </p:cNvSpPr>
          <p:nvPr>
            <p:ph type="title"/>
          </p:nvPr>
        </p:nvSpPr>
        <p:spPr/>
        <p:txBody>
          <a:bodyPr/>
          <a:lstStyle/>
          <a:p>
            <a:r>
              <a:rPr lang="en-US" altLang="en-US"/>
              <a:t>Marchers cross bridge</a:t>
            </a:r>
          </a:p>
        </p:txBody>
      </p:sp>
      <p:sp>
        <p:nvSpPr>
          <p:cNvPr id="239619" name="Rectangle 3">
            <a:extLst>
              <a:ext uri="{FF2B5EF4-FFF2-40B4-BE49-F238E27FC236}">
                <a16:creationId xmlns:a16="http://schemas.microsoft.com/office/drawing/2014/main" id="{8EF14280-7525-FC54-5A90-0EF80B7D2D20}"/>
              </a:ext>
            </a:extLst>
          </p:cNvPr>
          <p:cNvSpPr>
            <a:spLocks noGrp="1" noChangeArrowheads="1"/>
          </p:cNvSpPr>
          <p:nvPr>
            <p:ph type="body" idx="1"/>
          </p:nvPr>
        </p:nvSpPr>
        <p:spPr/>
        <p:txBody>
          <a:bodyPr/>
          <a:lstStyle/>
          <a:p>
            <a:endParaRPr lang="en-GB" altLang="en-US"/>
          </a:p>
        </p:txBody>
      </p:sp>
      <p:pic>
        <p:nvPicPr>
          <p:cNvPr id="239620" name="Picture 4">
            <a:extLst>
              <a:ext uri="{FF2B5EF4-FFF2-40B4-BE49-F238E27FC236}">
                <a16:creationId xmlns:a16="http://schemas.microsoft.com/office/drawing/2014/main" id="{9EA26BCF-33D7-8D35-7AAB-1DEF4C9E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4543425"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0A80F5C0-0229-DB9C-45F9-AF80B1C03335}"/>
              </a:ext>
            </a:extLst>
          </p:cNvPr>
          <p:cNvSpPr>
            <a:spLocks noGrp="1" noChangeArrowheads="1"/>
          </p:cNvSpPr>
          <p:nvPr>
            <p:ph type="title"/>
          </p:nvPr>
        </p:nvSpPr>
        <p:spPr/>
        <p:txBody>
          <a:bodyPr/>
          <a:lstStyle/>
          <a:p>
            <a:r>
              <a:rPr lang="en-US" altLang="en-US"/>
              <a:t>Many were arrested.</a:t>
            </a:r>
          </a:p>
        </p:txBody>
      </p:sp>
      <p:sp>
        <p:nvSpPr>
          <p:cNvPr id="305155" name="Rectangle 3">
            <a:extLst>
              <a:ext uri="{FF2B5EF4-FFF2-40B4-BE49-F238E27FC236}">
                <a16:creationId xmlns:a16="http://schemas.microsoft.com/office/drawing/2014/main" id="{D01543D4-E1E8-2C8B-0DD2-5C6F9700F56C}"/>
              </a:ext>
            </a:extLst>
          </p:cNvPr>
          <p:cNvSpPr>
            <a:spLocks noGrp="1" noChangeArrowheads="1"/>
          </p:cNvSpPr>
          <p:nvPr>
            <p:ph type="body" idx="1"/>
          </p:nvPr>
        </p:nvSpPr>
        <p:spPr/>
        <p:txBody>
          <a:bodyPr/>
          <a:lstStyle/>
          <a:p>
            <a:endParaRPr lang="en-GB" altLang="en-US"/>
          </a:p>
        </p:txBody>
      </p:sp>
      <p:pic>
        <p:nvPicPr>
          <p:cNvPr id="305156" name="Picture 4">
            <a:extLst>
              <a:ext uri="{FF2B5EF4-FFF2-40B4-BE49-F238E27FC236}">
                <a16:creationId xmlns:a16="http://schemas.microsoft.com/office/drawing/2014/main" id="{160D5984-BC3A-A7F0-9F91-7038E225C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1295400"/>
            <a:ext cx="4297362"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A9C4E4F8-B2AC-6450-1FB8-58C48EC78440}"/>
              </a:ext>
            </a:extLst>
          </p:cNvPr>
          <p:cNvSpPr>
            <a:spLocks noGrp="1" noChangeArrowheads="1"/>
          </p:cNvSpPr>
          <p:nvPr>
            <p:ph type="title" sz="quarter"/>
          </p:nvPr>
        </p:nvSpPr>
        <p:spPr/>
        <p:txBody>
          <a:bodyPr/>
          <a:lstStyle/>
          <a:p>
            <a:r>
              <a:rPr lang="en-US" altLang="en-US"/>
              <a:t>Police set up a rope barricade.</a:t>
            </a:r>
          </a:p>
        </p:txBody>
      </p:sp>
      <p:sp>
        <p:nvSpPr>
          <p:cNvPr id="240643" name="Rectangle 3">
            <a:extLst>
              <a:ext uri="{FF2B5EF4-FFF2-40B4-BE49-F238E27FC236}">
                <a16:creationId xmlns:a16="http://schemas.microsoft.com/office/drawing/2014/main" id="{FBE2B0A8-B81F-9548-5038-5B1590CED0DA}"/>
              </a:ext>
            </a:extLst>
          </p:cNvPr>
          <p:cNvSpPr>
            <a:spLocks noGrp="1" noChangeArrowheads="1"/>
          </p:cNvSpPr>
          <p:nvPr>
            <p:ph sz="quarter" idx="2"/>
          </p:nvPr>
        </p:nvSpPr>
        <p:spPr/>
        <p:txBody>
          <a:bodyPr/>
          <a:lstStyle/>
          <a:p>
            <a:endParaRPr lang="en-GB" altLang="en-US" sz="2100"/>
          </a:p>
        </p:txBody>
      </p:sp>
      <p:sp>
        <p:nvSpPr>
          <p:cNvPr id="240644" name="Rectangle 4">
            <a:extLst>
              <a:ext uri="{FF2B5EF4-FFF2-40B4-BE49-F238E27FC236}">
                <a16:creationId xmlns:a16="http://schemas.microsoft.com/office/drawing/2014/main" id="{8260FD25-64BB-5721-1716-6EFA483786A8}"/>
              </a:ext>
            </a:extLst>
          </p:cNvPr>
          <p:cNvSpPr>
            <a:spLocks noGrp="1" noChangeArrowheads="1"/>
          </p:cNvSpPr>
          <p:nvPr>
            <p:ph sz="quarter" idx="3"/>
          </p:nvPr>
        </p:nvSpPr>
        <p:spPr/>
        <p:txBody>
          <a:bodyPr/>
          <a:lstStyle/>
          <a:p>
            <a:endParaRPr lang="en-GB" altLang="en-US" sz="2100"/>
          </a:p>
        </p:txBody>
      </p:sp>
      <p:sp>
        <p:nvSpPr>
          <p:cNvPr id="240645" name="Rectangle 5">
            <a:extLst>
              <a:ext uri="{FF2B5EF4-FFF2-40B4-BE49-F238E27FC236}">
                <a16:creationId xmlns:a16="http://schemas.microsoft.com/office/drawing/2014/main" id="{CA13F784-47E5-D5E2-866C-69A913CA4A4E}"/>
              </a:ext>
            </a:extLst>
          </p:cNvPr>
          <p:cNvSpPr>
            <a:spLocks noGrp="1" noChangeArrowheads="1"/>
          </p:cNvSpPr>
          <p:nvPr>
            <p:ph sz="quarter" idx="4"/>
          </p:nvPr>
        </p:nvSpPr>
        <p:spPr/>
        <p:txBody>
          <a:bodyPr/>
          <a:lstStyle/>
          <a:p>
            <a:endParaRPr lang="en-GB" altLang="en-US" sz="2100"/>
          </a:p>
        </p:txBody>
      </p:sp>
      <p:pic>
        <p:nvPicPr>
          <p:cNvPr id="240646" name="Picture 6">
            <a:extLst>
              <a:ext uri="{FF2B5EF4-FFF2-40B4-BE49-F238E27FC236}">
                <a16:creationId xmlns:a16="http://schemas.microsoft.com/office/drawing/2014/main" id="{4712A53E-1558-AF0C-D36D-4994FA5B245C}"/>
              </a:ext>
            </a:extLst>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76400" y="1447800"/>
            <a:ext cx="5934075"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BD956CB-0DBD-C2CB-B97A-2E9CC3CA308C}"/>
              </a:ext>
            </a:extLst>
          </p:cNvPr>
          <p:cNvSpPr>
            <a:spLocks noGrp="1" noChangeArrowheads="1"/>
          </p:cNvSpPr>
          <p:nvPr>
            <p:ph type="title"/>
          </p:nvPr>
        </p:nvSpPr>
        <p:spPr/>
        <p:txBody>
          <a:bodyPr/>
          <a:lstStyle/>
          <a:p>
            <a:pPr algn="ctr"/>
            <a:r>
              <a:rPr lang="en-US" altLang="en-US" sz="6800"/>
              <a:t>Reconstruction</a:t>
            </a:r>
          </a:p>
        </p:txBody>
      </p:sp>
      <p:sp>
        <p:nvSpPr>
          <p:cNvPr id="96259" name="Rectangle 3">
            <a:extLst>
              <a:ext uri="{FF2B5EF4-FFF2-40B4-BE49-F238E27FC236}">
                <a16:creationId xmlns:a16="http://schemas.microsoft.com/office/drawing/2014/main" id="{246164D5-B051-CF41-83B4-5F777F2D0525}"/>
              </a:ext>
            </a:extLst>
          </p:cNvPr>
          <p:cNvSpPr>
            <a:spLocks noGrp="1" noChangeArrowheads="1"/>
          </p:cNvSpPr>
          <p:nvPr>
            <p:ph type="body" idx="1"/>
          </p:nvPr>
        </p:nvSpPr>
        <p:spPr/>
        <p:txBody>
          <a:bodyPr/>
          <a:lstStyle/>
          <a:p>
            <a:r>
              <a:rPr lang="en-US" altLang="en-US" sz="4200"/>
              <a:t>The Fourteenth Amendment guaranteed all citizens with equal protection under the law.</a:t>
            </a:r>
          </a:p>
          <a:p>
            <a:r>
              <a:rPr lang="en-US" altLang="en-US" sz="4200"/>
              <a:t>The Fifteenth Amendment said the right to vote shall not be denied on the basis of race.</a:t>
            </a:r>
          </a:p>
          <a:p>
            <a:pPr>
              <a:buFont typeface="Wingdings" panose="05000000000000000000" pitchFamily="2" charset="2"/>
              <a:buNone/>
            </a:pPr>
            <a:endParaRPr lang="en-US"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C286759A-8E5D-44E9-D53C-31D8D080BFB0}"/>
              </a:ext>
            </a:extLst>
          </p:cNvPr>
          <p:cNvSpPr>
            <a:spLocks noGrp="1" noChangeArrowheads="1"/>
          </p:cNvSpPr>
          <p:nvPr>
            <p:ph type="title"/>
          </p:nvPr>
        </p:nvSpPr>
        <p:spPr/>
        <p:txBody>
          <a:bodyPr/>
          <a:lstStyle/>
          <a:p>
            <a:r>
              <a:rPr lang="en-US" altLang="en-US"/>
              <a:t>Marchers stayed there for days.</a:t>
            </a:r>
          </a:p>
        </p:txBody>
      </p:sp>
      <p:sp>
        <p:nvSpPr>
          <p:cNvPr id="241667" name="Rectangle 3">
            <a:extLst>
              <a:ext uri="{FF2B5EF4-FFF2-40B4-BE49-F238E27FC236}">
                <a16:creationId xmlns:a16="http://schemas.microsoft.com/office/drawing/2014/main" id="{ED1923D0-47BA-6DE9-68BD-288069E57845}"/>
              </a:ext>
            </a:extLst>
          </p:cNvPr>
          <p:cNvSpPr>
            <a:spLocks noGrp="1" noChangeArrowheads="1"/>
          </p:cNvSpPr>
          <p:nvPr>
            <p:ph type="body" idx="1"/>
          </p:nvPr>
        </p:nvSpPr>
        <p:spPr/>
        <p:txBody>
          <a:bodyPr/>
          <a:lstStyle/>
          <a:p>
            <a:endParaRPr lang="en-GB" altLang="en-US"/>
          </a:p>
        </p:txBody>
      </p:sp>
      <p:pic>
        <p:nvPicPr>
          <p:cNvPr id="241668" name="Picture 4">
            <a:extLst>
              <a:ext uri="{FF2B5EF4-FFF2-40B4-BE49-F238E27FC236}">
                <a16:creationId xmlns:a16="http://schemas.microsoft.com/office/drawing/2014/main" id="{B309D2D2-CC76-66FA-9A55-476A4B6AC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813"/>
            <a:ext cx="9144000" cy="5535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a:extLst>
              <a:ext uri="{FF2B5EF4-FFF2-40B4-BE49-F238E27FC236}">
                <a16:creationId xmlns:a16="http://schemas.microsoft.com/office/drawing/2014/main" id="{B41AC369-E824-E451-0452-56E7CC3B8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5219700" cy="3430588"/>
          </a:xfrm>
          <a:prstGeom prst="rect">
            <a:avLst/>
          </a:prstGeom>
          <a:noFill/>
          <a:extLst>
            <a:ext uri="{909E8E84-426E-40DD-AFC4-6F175D3DCCD1}">
              <a14:hiddenFill xmlns:a14="http://schemas.microsoft.com/office/drawing/2010/main">
                <a:solidFill>
                  <a:srgbClr val="FFFFFF"/>
                </a:solidFill>
              </a14:hiddenFill>
            </a:ext>
          </a:extLst>
        </p:spPr>
      </p:pic>
      <p:sp>
        <p:nvSpPr>
          <p:cNvPr id="242693" name="Text Box 5">
            <a:extLst>
              <a:ext uri="{FF2B5EF4-FFF2-40B4-BE49-F238E27FC236}">
                <a16:creationId xmlns:a16="http://schemas.microsoft.com/office/drawing/2014/main" id="{D008ECD9-1557-FE68-D6BB-9999B151DF3A}"/>
              </a:ext>
            </a:extLst>
          </p:cNvPr>
          <p:cNvSpPr txBox="1">
            <a:spLocks noChangeArrowheads="1"/>
          </p:cNvSpPr>
          <p:nvPr/>
        </p:nvSpPr>
        <p:spPr bwMode="auto">
          <a:xfrm>
            <a:off x="5257800" y="669925"/>
            <a:ext cx="38862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i="1"/>
              <a:t>We're gonna stand here 'till it falls,</a:t>
            </a:r>
            <a:br>
              <a:rPr lang="en-US" altLang="en-US" sz="4000" i="1"/>
            </a:br>
            <a:r>
              <a:rPr lang="en-US" altLang="en-US" sz="4000" i="1"/>
              <a:t>‘Till it falls,</a:t>
            </a:r>
            <a:br>
              <a:rPr lang="en-US" altLang="en-US" sz="4000" i="1"/>
            </a:br>
            <a:r>
              <a:rPr lang="en-US" altLang="en-US" sz="4000" i="1"/>
              <a:t>‘Till it falls,</a:t>
            </a:r>
            <a:br>
              <a:rPr lang="en-US" altLang="en-US" sz="4000" i="1"/>
            </a:br>
            <a:r>
              <a:rPr lang="en-US" altLang="en-US" sz="4000" i="1"/>
              <a:t>We're gonna stand here 'till it falls</a:t>
            </a:r>
            <a:br>
              <a:rPr lang="en-US" altLang="en-US" sz="4000" i="1"/>
            </a:br>
            <a:r>
              <a:rPr lang="en-US" altLang="en-US" sz="4000" i="1"/>
              <a:t>In Selma, Alabama.</a:t>
            </a:r>
            <a:r>
              <a:rPr lang="en-US" altLang="en-US" sz="2000"/>
              <a:t>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3AB332C1-51FE-A1F1-8722-C5C574BEDBC9}"/>
              </a:ext>
            </a:extLst>
          </p:cNvPr>
          <p:cNvSpPr>
            <a:spLocks noGrp="1" noChangeArrowheads="1"/>
          </p:cNvSpPr>
          <p:nvPr>
            <p:ph type="title"/>
          </p:nvPr>
        </p:nvSpPr>
        <p:spPr/>
        <p:txBody>
          <a:bodyPr/>
          <a:lstStyle/>
          <a:p>
            <a:r>
              <a:rPr lang="en-US" altLang="en-US" sz="3800"/>
              <a:t>The Supreme Court ruled that protesters had 1</a:t>
            </a:r>
            <a:r>
              <a:rPr lang="en-US" altLang="en-US" sz="3800" baseline="30000"/>
              <a:t>st</a:t>
            </a:r>
            <a:r>
              <a:rPr lang="en-US" altLang="en-US" sz="3800"/>
              <a:t> Amendment right to march.</a:t>
            </a:r>
          </a:p>
        </p:txBody>
      </p:sp>
      <p:sp>
        <p:nvSpPr>
          <p:cNvPr id="243715" name="Rectangle 3">
            <a:extLst>
              <a:ext uri="{FF2B5EF4-FFF2-40B4-BE49-F238E27FC236}">
                <a16:creationId xmlns:a16="http://schemas.microsoft.com/office/drawing/2014/main" id="{A47B2CDB-E375-BB2C-1CDA-55B97D6880A8}"/>
              </a:ext>
            </a:extLst>
          </p:cNvPr>
          <p:cNvSpPr>
            <a:spLocks noGrp="1" noChangeArrowheads="1"/>
          </p:cNvSpPr>
          <p:nvPr>
            <p:ph type="body" idx="1"/>
          </p:nvPr>
        </p:nvSpPr>
        <p:spPr/>
        <p:txBody>
          <a:bodyPr/>
          <a:lstStyle/>
          <a:p>
            <a:endParaRPr lang="en-GB" altLang="en-US"/>
          </a:p>
        </p:txBody>
      </p:sp>
      <p:pic>
        <p:nvPicPr>
          <p:cNvPr id="243716" name="Picture 4">
            <a:extLst>
              <a:ext uri="{FF2B5EF4-FFF2-40B4-BE49-F238E27FC236}">
                <a16:creationId xmlns:a16="http://schemas.microsoft.com/office/drawing/2014/main" id="{25B30D78-58A2-64F0-4EE7-64E41F1B4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77975"/>
            <a:ext cx="6172200" cy="498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9573F271-AF51-13BC-BE61-F716734A18C6}"/>
              </a:ext>
            </a:extLst>
          </p:cNvPr>
          <p:cNvSpPr>
            <a:spLocks noGrp="1" noChangeArrowheads="1"/>
          </p:cNvSpPr>
          <p:nvPr>
            <p:ph type="title"/>
          </p:nvPr>
        </p:nvSpPr>
        <p:spPr/>
        <p:txBody>
          <a:bodyPr/>
          <a:lstStyle/>
          <a:p>
            <a:pPr algn="ctr"/>
            <a:r>
              <a:rPr lang="en-US" altLang="en-US" sz="6200" i="1"/>
              <a:t>Sacrifice for Suffrage</a:t>
            </a:r>
          </a:p>
        </p:txBody>
      </p:sp>
      <p:sp>
        <p:nvSpPr>
          <p:cNvPr id="262147" name="Rectangle 3">
            <a:extLst>
              <a:ext uri="{FF2B5EF4-FFF2-40B4-BE49-F238E27FC236}">
                <a16:creationId xmlns:a16="http://schemas.microsoft.com/office/drawing/2014/main" id="{76DE5F92-0AAF-42E2-46FB-165E276E1803}"/>
              </a:ext>
            </a:extLst>
          </p:cNvPr>
          <p:cNvSpPr>
            <a:spLocks noGrp="1" noChangeArrowheads="1"/>
          </p:cNvSpPr>
          <p:nvPr>
            <p:ph type="body" idx="1"/>
          </p:nvPr>
        </p:nvSpPr>
        <p:spPr/>
        <p:txBody>
          <a:bodyPr/>
          <a:lstStyle/>
          <a:p>
            <a:endParaRPr lang="en-GB" altLang="en-US"/>
          </a:p>
        </p:txBody>
      </p:sp>
      <p:pic>
        <p:nvPicPr>
          <p:cNvPr id="262148" name="Picture 4">
            <a:extLst>
              <a:ext uri="{FF2B5EF4-FFF2-40B4-BE49-F238E27FC236}">
                <a16:creationId xmlns:a16="http://schemas.microsoft.com/office/drawing/2014/main" id="{D83E2EA1-7B33-818A-595F-BF90857B9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447800"/>
            <a:ext cx="4265612"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a:extLst>
              <a:ext uri="{FF2B5EF4-FFF2-40B4-BE49-F238E27FC236}">
                <a16:creationId xmlns:a16="http://schemas.microsoft.com/office/drawing/2014/main" id="{CBE8E7CE-E3E9-AF22-1792-BD4F2B1E931D}"/>
              </a:ext>
            </a:extLst>
          </p:cNvPr>
          <p:cNvSpPr>
            <a:spLocks noGrp="1" noChangeArrowheads="1"/>
          </p:cNvSpPr>
          <p:nvPr>
            <p:ph type="title"/>
          </p:nvPr>
        </p:nvSpPr>
        <p:spPr/>
        <p:txBody>
          <a:bodyPr/>
          <a:lstStyle/>
          <a:p>
            <a:pPr algn="ctr"/>
            <a:r>
              <a:rPr lang="en-US" altLang="en-US"/>
              <a:t>Crime Scene</a:t>
            </a:r>
          </a:p>
        </p:txBody>
      </p:sp>
      <p:sp>
        <p:nvSpPr>
          <p:cNvPr id="263174" name="Rectangle 6">
            <a:extLst>
              <a:ext uri="{FF2B5EF4-FFF2-40B4-BE49-F238E27FC236}">
                <a16:creationId xmlns:a16="http://schemas.microsoft.com/office/drawing/2014/main" id="{669224B3-795C-8197-D0D1-4EDF3D30E4B9}"/>
              </a:ext>
            </a:extLst>
          </p:cNvPr>
          <p:cNvSpPr>
            <a:spLocks noGrp="1" noChangeArrowheads="1"/>
          </p:cNvSpPr>
          <p:nvPr>
            <p:ph type="body" sz="half" idx="2"/>
          </p:nvPr>
        </p:nvSpPr>
        <p:spPr/>
        <p:txBody>
          <a:bodyPr/>
          <a:lstStyle/>
          <a:p>
            <a:r>
              <a:rPr lang="en-US" altLang="en-US" sz="3800"/>
              <a:t>This woman was killed by the KKK while on her way to join voter activists in Mississippi</a:t>
            </a:r>
          </a:p>
        </p:txBody>
      </p:sp>
      <p:pic>
        <p:nvPicPr>
          <p:cNvPr id="263175" name="Picture 7">
            <a:extLst>
              <a:ext uri="{FF2B5EF4-FFF2-40B4-BE49-F238E27FC236}">
                <a16:creationId xmlns:a16="http://schemas.microsoft.com/office/drawing/2014/main" id="{E18D3BA8-2E12-E3AD-53EF-3CC7D2B3C216}"/>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905000"/>
            <a:ext cx="4648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F488E159-45CB-66F8-D475-9F7CF6EEABC0}"/>
              </a:ext>
            </a:extLst>
          </p:cNvPr>
          <p:cNvSpPr>
            <a:spLocks noGrp="1" noChangeArrowheads="1"/>
          </p:cNvSpPr>
          <p:nvPr>
            <p:ph type="title"/>
          </p:nvPr>
        </p:nvSpPr>
        <p:spPr/>
        <p:txBody>
          <a:bodyPr/>
          <a:lstStyle/>
          <a:p>
            <a:r>
              <a:rPr lang="en-US" altLang="en-US"/>
              <a:t>Selma to Montgomery Part 2</a:t>
            </a:r>
          </a:p>
        </p:txBody>
      </p:sp>
      <p:sp>
        <p:nvSpPr>
          <p:cNvPr id="290819" name="Rectangle 3">
            <a:extLst>
              <a:ext uri="{FF2B5EF4-FFF2-40B4-BE49-F238E27FC236}">
                <a16:creationId xmlns:a16="http://schemas.microsoft.com/office/drawing/2014/main" id="{33A4B113-8CBB-5F8C-057C-79EC957E4940}"/>
              </a:ext>
            </a:extLst>
          </p:cNvPr>
          <p:cNvSpPr>
            <a:spLocks noGrp="1" noChangeArrowheads="1"/>
          </p:cNvSpPr>
          <p:nvPr>
            <p:ph idx="1"/>
          </p:nvPr>
        </p:nvSpPr>
        <p:spPr/>
        <p:txBody>
          <a:bodyPr/>
          <a:lstStyle/>
          <a:p>
            <a:endParaRPr lang="en-GB" altLang="en-US"/>
          </a:p>
        </p:txBody>
      </p:sp>
      <p:pic>
        <p:nvPicPr>
          <p:cNvPr id="290820" name="Picture 4">
            <a:extLst>
              <a:ext uri="{FF2B5EF4-FFF2-40B4-BE49-F238E27FC236}">
                <a16:creationId xmlns:a16="http://schemas.microsoft.com/office/drawing/2014/main" id="{E951C7B7-94D3-498D-4CA0-54FF48810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90663"/>
            <a:ext cx="8153400" cy="5056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9D28AB62-FD83-A796-DF55-5C5AE0696E76}"/>
              </a:ext>
            </a:extLst>
          </p:cNvPr>
          <p:cNvSpPr>
            <a:spLocks noGrp="1" noChangeArrowheads="1"/>
          </p:cNvSpPr>
          <p:nvPr>
            <p:ph type="title"/>
          </p:nvPr>
        </p:nvSpPr>
        <p:spPr/>
        <p:txBody>
          <a:bodyPr/>
          <a:lstStyle/>
          <a:p>
            <a:pPr algn="ctr"/>
            <a:r>
              <a:rPr lang="en-US" altLang="en-US"/>
              <a:t>Part 2</a:t>
            </a:r>
          </a:p>
        </p:txBody>
      </p:sp>
      <p:pic>
        <p:nvPicPr>
          <p:cNvPr id="292867" name="Picture 3">
            <a:extLst>
              <a:ext uri="{FF2B5EF4-FFF2-40B4-BE49-F238E27FC236}">
                <a16:creationId xmlns:a16="http://schemas.microsoft.com/office/drawing/2014/main" id="{2723FE18-26EB-5E01-B1DA-3B74AAB434C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22363"/>
            <a:ext cx="8229600" cy="572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0" name="Rectangle 4">
            <a:extLst>
              <a:ext uri="{FF2B5EF4-FFF2-40B4-BE49-F238E27FC236}">
                <a16:creationId xmlns:a16="http://schemas.microsoft.com/office/drawing/2014/main" id="{60E85DDA-F462-33CE-F70F-60F1CBF1B398}"/>
              </a:ext>
            </a:extLst>
          </p:cNvPr>
          <p:cNvSpPr>
            <a:spLocks noGrp="1" noChangeArrowheads="1"/>
          </p:cNvSpPr>
          <p:nvPr>
            <p:ph type="ctrTitle"/>
          </p:nvPr>
        </p:nvSpPr>
        <p:spPr/>
        <p:txBody>
          <a:bodyPr/>
          <a:lstStyle/>
          <a:p>
            <a:r>
              <a:rPr lang="en-US" altLang="en-US"/>
              <a:t>Why march and risk personal injury?</a:t>
            </a:r>
          </a:p>
        </p:txBody>
      </p:sp>
      <p:sp>
        <p:nvSpPr>
          <p:cNvPr id="301061" name="Rectangle 5">
            <a:extLst>
              <a:ext uri="{FF2B5EF4-FFF2-40B4-BE49-F238E27FC236}">
                <a16:creationId xmlns:a16="http://schemas.microsoft.com/office/drawing/2014/main" id="{FC9AF589-BEDB-BFC1-E91A-3D8D2DA95149}"/>
              </a:ext>
            </a:extLst>
          </p:cNvPr>
          <p:cNvSpPr>
            <a:spLocks noGrp="1" noChangeArrowheads="1"/>
          </p:cNvSpPr>
          <p:nvPr>
            <p:ph type="subTitle" idx="1"/>
          </p:nvPr>
        </p:nvSpPr>
        <p:spPr/>
        <p:txBody>
          <a:bodyPr/>
          <a:lstStyle/>
          <a:p>
            <a:endParaRPr lang="en-GB" altLang="en-US"/>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a:extLst>
              <a:ext uri="{FF2B5EF4-FFF2-40B4-BE49-F238E27FC236}">
                <a16:creationId xmlns:a16="http://schemas.microsoft.com/office/drawing/2014/main" id="{96E82B68-4C9E-E527-83EB-359D75DBF700}"/>
              </a:ext>
            </a:extLst>
          </p:cNvPr>
          <p:cNvSpPr>
            <a:spLocks noGrp="1" noChangeArrowheads="1"/>
          </p:cNvSpPr>
          <p:nvPr>
            <p:ph type="title"/>
          </p:nvPr>
        </p:nvSpPr>
        <p:spPr/>
        <p:txBody>
          <a:bodyPr/>
          <a:lstStyle/>
          <a:p>
            <a:pPr algn="ctr"/>
            <a:r>
              <a:rPr lang="en-US" altLang="en-US" sz="5600"/>
              <a:t>Headlines!</a:t>
            </a:r>
          </a:p>
        </p:txBody>
      </p:sp>
      <p:sp>
        <p:nvSpPr>
          <p:cNvPr id="303109" name="Rectangle 5">
            <a:extLst>
              <a:ext uri="{FF2B5EF4-FFF2-40B4-BE49-F238E27FC236}">
                <a16:creationId xmlns:a16="http://schemas.microsoft.com/office/drawing/2014/main" id="{85476661-F76F-7436-DC6C-D9B473D4A51B}"/>
              </a:ext>
            </a:extLst>
          </p:cNvPr>
          <p:cNvSpPr>
            <a:spLocks noGrp="1" noChangeArrowheads="1"/>
          </p:cNvSpPr>
          <p:nvPr>
            <p:ph type="body" sz="half" idx="1"/>
          </p:nvPr>
        </p:nvSpPr>
        <p:spPr/>
        <p:txBody>
          <a:bodyPr/>
          <a:lstStyle/>
          <a:p>
            <a:r>
              <a:rPr lang="en-US" altLang="en-US" sz="3400"/>
              <a:t>People around world will convert to your cause if they see you on TV or on the front page of the newspaper.</a:t>
            </a:r>
          </a:p>
        </p:txBody>
      </p:sp>
      <p:pic>
        <p:nvPicPr>
          <p:cNvPr id="303111" name="Picture 7">
            <a:extLst>
              <a:ext uri="{FF2B5EF4-FFF2-40B4-BE49-F238E27FC236}">
                <a16:creationId xmlns:a16="http://schemas.microsoft.com/office/drawing/2014/main" id="{C0AC675D-5DCB-90C8-B82C-C5AECB488E5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1905000"/>
            <a:ext cx="4800600" cy="3508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E133408-9D86-4A79-BC52-F4DCFAB86BF6}"/>
              </a:ext>
            </a:extLst>
          </p:cNvPr>
          <p:cNvSpPr>
            <a:spLocks noGrp="1" noChangeArrowheads="1"/>
          </p:cNvSpPr>
          <p:nvPr>
            <p:ph type="title"/>
          </p:nvPr>
        </p:nvSpPr>
        <p:spPr/>
        <p:txBody>
          <a:bodyPr/>
          <a:lstStyle/>
          <a:p>
            <a:r>
              <a:rPr lang="en-US" altLang="en-US"/>
              <a:t>Birmingham, Alabama 1963</a:t>
            </a:r>
          </a:p>
        </p:txBody>
      </p:sp>
      <p:sp>
        <p:nvSpPr>
          <p:cNvPr id="61443" name="Rectangle 3">
            <a:extLst>
              <a:ext uri="{FF2B5EF4-FFF2-40B4-BE49-F238E27FC236}">
                <a16:creationId xmlns:a16="http://schemas.microsoft.com/office/drawing/2014/main" id="{01BB0318-6975-B376-2671-B4C08DF68149}"/>
              </a:ext>
            </a:extLst>
          </p:cNvPr>
          <p:cNvSpPr>
            <a:spLocks noGrp="1" noChangeArrowheads="1"/>
          </p:cNvSpPr>
          <p:nvPr>
            <p:ph idx="1"/>
          </p:nvPr>
        </p:nvSpPr>
        <p:spPr/>
        <p:txBody>
          <a:bodyPr/>
          <a:lstStyle/>
          <a:p>
            <a:endParaRPr lang="en-GB" altLang="en-US"/>
          </a:p>
        </p:txBody>
      </p:sp>
      <p:pic>
        <p:nvPicPr>
          <p:cNvPr id="61444" name="Picture 4">
            <a:extLst>
              <a:ext uri="{FF2B5EF4-FFF2-40B4-BE49-F238E27FC236}">
                <a16:creationId xmlns:a16="http://schemas.microsoft.com/office/drawing/2014/main" id="{227A9DAB-F9BC-0932-A49E-B90BEEE8E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87500"/>
            <a:ext cx="7772400" cy="527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78C34B2-AFD1-3070-BC1C-3D0675CD93E9}"/>
              </a:ext>
            </a:extLst>
          </p:cNvPr>
          <p:cNvSpPr>
            <a:spLocks noGrp="1" noChangeArrowheads="1"/>
          </p:cNvSpPr>
          <p:nvPr>
            <p:ph type="title"/>
          </p:nvPr>
        </p:nvSpPr>
        <p:spPr/>
        <p:txBody>
          <a:bodyPr/>
          <a:lstStyle/>
          <a:p>
            <a:r>
              <a:rPr lang="en-US" altLang="en-US" sz="6200"/>
              <a:t>However. . .</a:t>
            </a:r>
          </a:p>
        </p:txBody>
      </p:sp>
      <p:sp>
        <p:nvSpPr>
          <p:cNvPr id="97283" name="Rectangle 3">
            <a:extLst>
              <a:ext uri="{FF2B5EF4-FFF2-40B4-BE49-F238E27FC236}">
                <a16:creationId xmlns:a16="http://schemas.microsoft.com/office/drawing/2014/main" id="{CEA99070-885C-4810-424A-C148A8783C11}"/>
              </a:ext>
            </a:extLst>
          </p:cNvPr>
          <p:cNvSpPr>
            <a:spLocks noGrp="1" noChangeArrowheads="1"/>
          </p:cNvSpPr>
          <p:nvPr>
            <p:ph type="body" idx="1"/>
          </p:nvPr>
        </p:nvSpPr>
        <p:spPr/>
        <p:txBody>
          <a:bodyPr/>
          <a:lstStyle/>
          <a:p>
            <a:r>
              <a:rPr lang="en-US" altLang="en-US" sz="4200"/>
              <a:t>The Supreme Court decided in </a:t>
            </a:r>
            <a:r>
              <a:rPr lang="en-US" altLang="en-US" sz="4200" i="1">
                <a:solidFill>
                  <a:schemeClr val="tx2"/>
                </a:solidFill>
              </a:rPr>
              <a:t>Plessy vs. Ferguson</a:t>
            </a:r>
            <a:r>
              <a:rPr lang="en-US" altLang="en-US" sz="4200" i="1"/>
              <a:t> </a:t>
            </a:r>
            <a:r>
              <a:rPr lang="en-US" altLang="en-US" sz="4200"/>
              <a:t>that separate institutions are okay if they are equal.</a:t>
            </a:r>
          </a:p>
          <a:p>
            <a:r>
              <a:rPr lang="en-US" altLang="en-US" sz="4200">
                <a:solidFill>
                  <a:srgbClr val="FF0000"/>
                </a:solidFill>
              </a:rPr>
              <a:t>Jim Crow</a:t>
            </a:r>
            <a:r>
              <a:rPr lang="en-US" altLang="en-US" sz="4200"/>
              <a:t> laws required that Blacks have separate facilities.</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2B9477DA-9D84-B979-42B6-D5E813E05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0650"/>
            <a:ext cx="4457700" cy="292735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a:extLst>
              <a:ext uri="{FF2B5EF4-FFF2-40B4-BE49-F238E27FC236}">
                <a16:creationId xmlns:a16="http://schemas.microsoft.com/office/drawing/2014/main" id="{BF4B8794-FC20-D88B-0059-4201AC4ED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6667"/>
          <a:stretch>
            <a:fillRect/>
          </a:stretch>
        </p:blipFill>
        <p:spPr bwMode="auto">
          <a:xfrm>
            <a:off x="6005513" y="-304800"/>
            <a:ext cx="3138487"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a:extLst>
              <a:ext uri="{FF2B5EF4-FFF2-40B4-BE49-F238E27FC236}">
                <a16:creationId xmlns:a16="http://schemas.microsoft.com/office/drawing/2014/main" id="{0CB14D1F-3B0A-1E44-1929-7E8A7FA2F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43500" cy="3378200"/>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a:extLst>
              <a:ext uri="{FF2B5EF4-FFF2-40B4-BE49-F238E27FC236}">
                <a16:creationId xmlns:a16="http://schemas.microsoft.com/office/drawing/2014/main" id="{A2A80245-CD37-E536-FC7C-D7E97892B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6223"/>
          <a:stretch>
            <a:fillRect/>
          </a:stretch>
        </p:blipFill>
        <p:spPr bwMode="auto">
          <a:xfrm>
            <a:off x="3124200" y="2438400"/>
            <a:ext cx="3200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4998" name="Picture 6">
            <a:extLst>
              <a:ext uri="{FF2B5EF4-FFF2-40B4-BE49-F238E27FC236}">
                <a16:creationId xmlns:a16="http://schemas.microsoft.com/office/drawing/2014/main" id="{D1CA5AFE-B792-E8E9-2E52-4DE22E37D2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000" y="3911600"/>
            <a:ext cx="3556000" cy="294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dissolve">
                                      <p:cBhvr>
                                        <p:cTn id="7" dur="500"/>
                                        <p:tgtEl>
                                          <p:spTgt spid="84997"/>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84998"/>
                                        </p:tgtEl>
                                        <p:attrNameLst>
                                          <p:attrName>style.visibility</p:attrName>
                                        </p:attrNameLst>
                                      </p:cBhvr>
                                      <p:to>
                                        <p:strVal val="visible"/>
                                      </p:to>
                                    </p:set>
                                    <p:animEffect transition="in" filter="dissolve">
                                      <p:cBhvr>
                                        <p:cTn id="11" dur="500"/>
                                        <p:tgtEl>
                                          <p:spTgt spid="84998"/>
                                        </p:tgtEl>
                                      </p:cBhvr>
                                    </p:animEffect>
                                  </p:childTnLst>
                                </p:cTn>
                              </p:par>
                            </p:childTnLst>
                          </p:cTn>
                        </p:par>
                        <p:par>
                          <p:cTn id="12" fill="hold" nodeType="afterGroup">
                            <p:stCondLst>
                              <p:cond delay="3000"/>
                            </p:stCondLst>
                            <p:childTnLst>
                              <p:par>
                                <p:cTn id="13" presetID="9" presetClass="entr" presetSubtype="0" fill="hold" nodeType="afterEffect">
                                  <p:stCondLst>
                                    <p:cond delay="2000"/>
                                  </p:stCondLst>
                                  <p:childTnLst>
                                    <p:set>
                                      <p:cBhvr>
                                        <p:cTn id="14" dur="1" fill="hold">
                                          <p:stCondLst>
                                            <p:cond delay="0"/>
                                          </p:stCondLst>
                                        </p:cTn>
                                        <p:tgtEl>
                                          <p:spTgt spid="84996"/>
                                        </p:tgtEl>
                                        <p:attrNameLst>
                                          <p:attrName>style.visibility</p:attrName>
                                        </p:attrNameLst>
                                      </p:cBhvr>
                                      <p:to>
                                        <p:strVal val="visible"/>
                                      </p:to>
                                    </p:set>
                                    <p:animEffect transition="in" filter="dissolve">
                                      <p:cBhvr>
                                        <p:cTn id="15" dur="500"/>
                                        <p:tgtEl>
                                          <p:spTgt spid="84996"/>
                                        </p:tgtEl>
                                      </p:cBhvr>
                                    </p:animEffect>
                                  </p:childTnLst>
                                </p:cTn>
                              </p:par>
                            </p:childTnLst>
                          </p:cTn>
                        </p:par>
                        <p:par>
                          <p:cTn id="16" fill="hold" nodeType="afterGroup">
                            <p:stCondLst>
                              <p:cond delay="5500"/>
                            </p:stCondLst>
                            <p:childTnLst>
                              <p:par>
                                <p:cTn id="17" presetID="9" presetClass="entr" presetSubtype="0" fill="hold" nodeType="afterEffect">
                                  <p:stCondLst>
                                    <p:cond delay="2000"/>
                                  </p:stCondLst>
                                  <p:childTnLst>
                                    <p:set>
                                      <p:cBhvr>
                                        <p:cTn id="18" dur="1" fill="hold">
                                          <p:stCondLst>
                                            <p:cond delay="0"/>
                                          </p:stCondLst>
                                        </p:cTn>
                                        <p:tgtEl>
                                          <p:spTgt spid="84994"/>
                                        </p:tgtEl>
                                        <p:attrNameLst>
                                          <p:attrName>style.visibility</p:attrName>
                                        </p:attrNameLst>
                                      </p:cBhvr>
                                      <p:to>
                                        <p:strVal val="visible"/>
                                      </p:to>
                                    </p:set>
                                    <p:animEffect transition="in" filter="dissolve">
                                      <p:cBhvr>
                                        <p:cTn id="19" dur="500"/>
                                        <p:tgtEl>
                                          <p:spTgt spid="84994"/>
                                        </p:tgtEl>
                                      </p:cBhvr>
                                    </p:animEffect>
                                  </p:childTnLst>
                                </p:cTn>
                              </p:par>
                            </p:childTnLst>
                          </p:cTn>
                        </p:par>
                        <p:par>
                          <p:cTn id="20" fill="hold" nodeType="afterGroup">
                            <p:stCondLst>
                              <p:cond delay="8000"/>
                            </p:stCondLst>
                            <p:childTnLst>
                              <p:par>
                                <p:cTn id="21" presetID="9" presetClass="entr" presetSubtype="0" fill="hold" nodeType="afterEffect">
                                  <p:stCondLst>
                                    <p:cond delay="2000"/>
                                  </p:stCondLst>
                                  <p:childTnLst>
                                    <p:set>
                                      <p:cBhvr>
                                        <p:cTn id="22" dur="1" fill="hold">
                                          <p:stCondLst>
                                            <p:cond delay="0"/>
                                          </p:stCondLst>
                                        </p:cTn>
                                        <p:tgtEl>
                                          <p:spTgt spid="84995"/>
                                        </p:tgtEl>
                                        <p:attrNameLst>
                                          <p:attrName>style.visibility</p:attrName>
                                        </p:attrNameLst>
                                      </p:cBhvr>
                                      <p:to>
                                        <p:strVal val="visible"/>
                                      </p:to>
                                    </p:set>
                                    <p:animEffect transition="in" filter="dissolve">
                                      <p:cBhvr>
                                        <p:cTn id="23"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3147F09D-0381-59E8-731B-3B2D73FD1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4972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a:extLst>
              <a:ext uri="{FF2B5EF4-FFF2-40B4-BE49-F238E27FC236}">
                <a16:creationId xmlns:a16="http://schemas.microsoft.com/office/drawing/2014/main" id="{046DF70B-6FC9-4412-2332-BE37F1D0A523}"/>
              </a:ext>
            </a:extLst>
          </p:cNvPr>
          <p:cNvSpPr>
            <a:spLocks noChangeArrowheads="1"/>
          </p:cNvSpPr>
          <p:nvPr/>
        </p:nvSpPr>
        <p:spPr bwMode="auto">
          <a:xfrm>
            <a:off x="304800" y="304800"/>
            <a:ext cx="34290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altLang="en-US" sz="3200">
                <a:latin typeface="Times New Roman" panose="02020603050405020304" pitchFamily="18" charset="0"/>
              </a:rPr>
              <a:t>Police use dogs to quell civil unrest in Birmingham, Ala. in May of 1963. Birmingham's police commissioner "Bull" Connor also allowed fire hoses to be turned on young civil rights demonstrators.</a:t>
            </a:r>
            <a:r>
              <a:rPr lang="en-US" altLang="en-US" sz="2400">
                <a:latin typeface="Times New Roman" panose="02020603050405020304" pitchFamily="18" charset="0"/>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7FF170F4-76C0-3AD6-3A71-3897F92030BF}"/>
              </a:ext>
            </a:extLst>
          </p:cNvPr>
          <p:cNvSpPr>
            <a:spLocks noGrp="1" noChangeArrowheads="1"/>
          </p:cNvSpPr>
          <p:nvPr>
            <p:ph type="title"/>
          </p:nvPr>
        </p:nvSpPr>
        <p:spPr/>
        <p:txBody>
          <a:bodyPr/>
          <a:lstStyle/>
          <a:p>
            <a:pPr algn="ctr"/>
            <a:r>
              <a:rPr lang="en-US" altLang="en-US"/>
              <a:t>Birmingham</a:t>
            </a:r>
          </a:p>
        </p:txBody>
      </p:sp>
      <p:sp>
        <p:nvSpPr>
          <p:cNvPr id="299011" name="Rectangle 3">
            <a:extLst>
              <a:ext uri="{FF2B5EF4-FFF2-40B4-BE49-F238E27FC236}">
                <a16:creationId xmlns:a16="http://schemas.microsoft.com/office/drawing/2014/main" id="{26BD0E38-B5E6-2562-9769-053F963E5C01}"/>
              </a:ext>
            </a:extLst>
          </p:cNvPr>
          <p:cNvSpPr>
            <a:spLocks noGrp="1" noChangeArrowheads="1"/>
          </p:cNvSpPr>
          <p:nvPr>
            <p:ph type="body" idx="1"/>
          </p:nvPr>
        </p:nvSpPr>
        <p:spPr/>
        <p:txBody>
          <a:bodyPr/>
          <a:lstStyle/>
          <a:p>
            <a:endParaRPr lang="en-GB" altLang="en-US"/>
          </a:p>
        </p:txBody>
      </p:sp>
      <p:pic>
        <p:nvPicPr>
          <p:cNvPr id="299012" name="Picture 4">
            <a:extLst>
              <a:ext uri="{FF2B5EF4-FFF2-40B4-BE49-F238E27FC236}">
                <a16:creationId xmlns:a16="http://schemas.microsoft.com/office/drawing/2014/main" id="{C0B6D0E6-AB8A-E16F-6CF8-6B3FB9585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0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38B5A9B-CB28-FEFE-81C0-B5C8170ACBDA}"/>
              </a:ext>
            </a:extLst>
          </p:cNvPr>
          <p:cNvSpPr>
            <a:spLocks noGrp="1" noChangeArrowheads="1"/>
          </p:cNvSpPr>
          <p:nvPr>
            <p:ph type="title"/>
          </p:nvPr>
        </p:nvSpPr>
        <p:spPr/>
        <p:txBody>
          <a:bodyPr/>
          <a:lstStyle/>
          <a:p>
            <a:endParaRPr lang="en-GB" altLang="en-US"/>
          </a:p>
        </p:txBody>
      </p:sp>
      <p:pic>
        <p:nvPicPr>
          <p:cNvPr id="57348" name="Picture 4">
            <a:extLst>
              <a:ext uri="{FF2B5EF4-FFF2-40B4-BE49-F238E27FC236}">
                <a16:creationId xmlns:a16="http://schemas.microsoft.com/office/drawing/2014/main" id="{045F9C4E-ADD1-8889-C378-5D150168434E}"/>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r="16296"/>
          <a:stretch>
            <a:fillRect/>
          </a:stretch>
        </p:blipFill>
        <p:spPr>
          <a:xfrm>
            <a:off x="1795463" y="1600200"/>
            <a:ext cx="5551487"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79132F48-2EDF-31F1-2805-E9CA65E6DA70}"/>
              </a:ext>
            </a:extLst>
          </p:cNvPr>
          <p:cNvSpPr>
            <a:spLocks noGrp="1" noChangeArrowheads="1"/>
          </p:cNvSpPr>
          <p:nvPr>
            <p:ph type="title"/>
          </p:nvPr>
        </p:nvSpPr>
        <p:spPr/>
        <p:txBody>
          <a:bodyPr/>
          <a:lstStyle/>
          <a:p>
            <a:endParaRPr lang="en-GB" altLang="en-US"/>
          </a:p>
        </p:txBody>
      </p:sp>
      <p:sp>
        <p:nvSpPr>
          <p:cNvPr id="284675" name="Rectangle 3">
            <a:extLst>
              <a:ext uri="{FF2B5EF4-FFF2-40B4-BE49-F238E27FC236}">
                <a16:creationId xmlns:a16="http://schemas.microsoft.com/office/drawing/2014/main" id="{9C72532D-1928-D2F1-60D7-9A7A1ACED5BD}"/>
              </a:ext>
            </a:extLst>
          </p:cNvPr>
          <p:cNvSpPr>
            <a:spLocks noGrp="1" noChangeArrowheads="1"/>
          </p:cNvSpPr>
          <p:nvPr>
            <p:ph type="body" idx="1"/>
          </p:nvPr>
        </p:nvSpPr>
        <p:spPr/>
        <p:txBody>
          <a:bodyPr/>
          <a:lstStyle/>
          <a:p>
            <a:endParaRPr lang="en-GB" altLang="en-US"/>
          </a:p>
        </p:txBody>
      </p:sp>
      <p:pic>
        <p:nvPicPr>
          <p:cNvPr id="284676" name="Picture 4">
            <a:extLst>
              <a:ext uri="{FF2B5EF4-FFF2-40B4-BE49-F238E27FC236}">
                <a16:creationId xmlns:a16="http://schemas.microsoft.com/office/drawing/2014/main" id="{0647D2E9-31CD-5645-E072-3E4DF8E0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875"/>
            <a:ext cx="7010400" cy="684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6FCC9FAE-156B-325F-0E5E-C0C105DC8DBD}"/>
              </a:ext>
            </a:extLst>
          </p:cNvPr>
          <p:cNvSpPr>
            <a:spLocks noGrp="1" noChangeArrowheads="1"/>
          </p:cNvSpPr>
          <p:nvPr>
            <p:ph type="title"/>
          </p:nvPr>
        </p:nvSpPr>
        <p:spPr/>
        <p:txBody>
          <a:bodyPr/>
          <a:lstStyle/>
          <a:p>
            <a:pPr algn="ctr"/>
            <a:r>
              <a:rPr lang="en-US" altLang="en-US"/>
              <a:t>Birmingham</a:t>
            </a:r>
          </a:p>
        </p:txBody>
      </p:sp>
      <p:sp>
        <p:nvSpPr>
          <p:cNvPr id="285699" name="Rectangle 3">
            <a:extLst>
              <a:ext uri="{FF2B5EF4-FFF2-40B4-BE49-F238E27FC236}">
                <a16:creationId xmlns:a16="http://schemas.microsoft.com/office/drawing/2014/main" id="{729D5DF1-0D9C-B295-D505-FC92B6299CA1}"/>
              </a:ext>
            </a:extLst>
          </p:cNvPr>
          <p:cNvSpPr>
            <a:spLocks noGrp="1" noChangeArrowheads="1"/>
          </p:cNvSpPr>
          <p:nvPr>
            <p:ph type="body" idx="1"/>
          </p:nvPr>
        </p:nvSpPr>
        <p:spPr/>
        <p:txBody>
          <a:bodyPr/>
          <a:lstStyle/>
          <a:p>
            <a:r>
              <a:rPr lang="en-US" altLang="en-US" sz="4200"/>
              <a:t>White America saw 500 kids get arrested and attacked with dogs.</a:t>
            </a:r>
          </a:p>
          <a:p>
            <a:r>
              <a:rPr lang="en-US" altLang="en-US" sz="4200"/>
              <a:t>There was much support now for civil rights legislation.</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CEFA9063-4116-2ACD-5E93-EAEB9B018B35}"/>
              </a:ext>
            </a:extLst>
          </p:cNvPr>
          <p:cNvSpPr>
            <a:spLocks noGrp="1" noChangeArrowheads="1"/>
          </p:cNvSpPr>
          <p:nvPr>
            <p:ph type="title"/>
          </p:nvPr>
        </p:nvSpPr>
        <p:spPr/>
        <p:txBody>
          <a:bodyPr/>
          <a:lstStyle/>
          <a:p>
            <a:r>
              <a:rPr lang="en-US" altLang="en-US"/>
              <a:t>March on Washington 1963</a:t>
            </a:r>
          </a:p>
        </p:txBody>
      </p:sp>
      <p:sp>
        <p:nvSpPr>
          <p:cNvPr id="310275" name="Rectangle 3">
            <a:extLst>
              <a:ext uri="{FF2B5EF4-FFF2-40B4-BE49-F238E27FC236}">
                <a16:creationId xmlns:a16="http://schemas.microsoft.com/office/drawing/2014/main" id="{9BBF6A1F-9250-F8B2-21C2-847FCEA92065}"/>
              </a:ext>
            </a:extLst>
          </p:cNvPr>
          <p:cNvSpPr>
            <a:spLocks noGrp="1" noChangeArrowheads="1"/>
          </p:cNvSpPr>
          <p:nvPr>
            <p:ph type="body" idx="1"/>
          </p:nvPr>
        </p:nvSpPr>
        <p:spPr/>
        <p:txBody>
          <a:bodyPr/>
          <a:lstStyle/>
          <a:p>
            <a:endParaRPr lang="en-GB" altLang="en-US"/>
          </a:p>
        </p:txBody>
      </p:sp>
      <p:pic>
        <p:nvPicPr>
          <p:cNvPr id="310276" name="Picture 4">
            <a:extLst>
              <a:ext uri="{FF2B5EF4-FFF2-40B4-BE49-F238E27FC236}">
                <a16:creationId xmlns:a16="http://schemas.microsoft.com/office/drawing/2014/main" id="{68418E7D-5D9B-F500-884D-1F68988FB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04938"/>
            <a:ext cx="5453063" cy="5453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a:extLst>
              <a:ext uri="{FF2B5EF4-FFF2-40B4-BE49-F238E27FC236}">
                <a16:creationId xmlns:a16="http://schemas.microsoft.com/office/drawing/2014/main" id="{5F3A299E-D496-9887-55AE-678A55E94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0"/>
            <a:ext cx="4295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23" name="Rectangle 3">
            <a:extLst>
              <a:ext uri="{FF2B5EF4-FFF2-40B4-BE49-F238E27FC236}">
                <a16:creationId xmlns:a16="http://schemas.microsoft.com/office/drawing/2014/main" id="{3C9A96B8-D5A6-7D3B-E063-65C6BAEFEC79}"/>
              </a:ext>
            </a:extLst>
          </p:cNvPr>
          <p:cNvSpPr>
            <a:spLocks noChangeArrowheads="1"/>
          </p:cNvSpPr>
          <p:nvPr/>
        </p:nvSpPr>
        <p:spPr bwMode="auto">
          <a:xfrm>
            <a:off x="533400" y="174625"/>
            <a:ext cx="44196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altLang="en-US" sz="4800">
                <a:latin typeface="Times New Roman" panose="02020603050405020304" pitchFamily="18" charset="0"/>
              </a:rPr>
              <a:t>The event was highlighted by King's "I Have a Dream" speech in front of the Lincoln Memorial. August 28, 1963.</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A80DA5A7-5593-F80F-174F-7C3524B13903}"/>
              </a:ext>
            </a:extLst>
          </p:cNvPr>
          <p:cNvSpPr>
            <a:spLocks noGrp="1" noChangeArrowheads="1"/>
          </p:cNvSpPr>
          <p:nvPr>
            <p:ph type="title"/>
          </p:nvPr>
        </p:nvSpPr>
        <p:spPr/>
        <p:txBody>
          <a:bodyPr/>
          <a:lstStyle/>
          <a:p>
            <a:r>
              <a:rPr lang="en-US" altLang="en-US" sz="5600"/>
              <a:t>Civil Rights Act of 1964</a:t>
            </a:r>
          </a:p>
        </p:txBody>
      </p:sp>
      <p:sp>
        <p:nvSpPr>
          <p:cNvPr id="288771" name="Rectangle 3">
            <a:extLst>
              <a:ext uri="{FF2B5EF4-FFF2-40B4-BE49-F238E27FC236}">
                <a16:creationId xmlns:a16="http://schemas.microsoft.com/office/drawing/2014/main" id="{11565537-D682-A998-D0E0-B4CD139AAD02}"/>
              </a:ext>
            </a:extLst>
          </p:cNvPr>
          <p:cNvSpPr>
            <a:spLocks noGrp="1" noChangeArrowheads="1"/>
          </p:cNvSpPr>
          <p:nvPr>
            <p:ph type="body" idx="1"/>
          </p:nvPr>
        </p:nvSpPr>
        <p:spPr/>
        <p:txBody>
          <a:bodyPr/>
          <a:lstStyle/>
          <a:p>
            <a:r>
              <a:rPr lang="en-US" altLang="en-US" sz="5000"/>
              <a:t>Banned segregation in public places such as restaurants, buses</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8BE45B5E-EC0C-B941-1253-E263899401F6}"/>
              </a:ext>
            </a:extLst>
          </p:cNvPr>
          <p:cNvSpPr>
            <a:spLocks noGrp="1" noChangeArrowheads="1"/>
          </p:cNvSpPr>
          <p:nvPr>
            <p:ph type="title"/>
          </p:nvPr>
        </p:nvSpPr>
        <p:spPr/>
        <p:txBody>
          <a:bodyPr/>
          <a:lstStyle/>
          <a:p>
            <a:r>
              <a:rPr lang="en-US" altLang="en-US" sz="5600"/>
              <a:t>Lyndon B. Johnson ’63-’68</a:t>
            </a:r>
          </a:p>
        </p:txBody>
      </p:sp>
      <p:sp>
        <p:nvSpPr>
          <p:cNvPr id="289795" name="Rectangle 3">
            <a:extLst>
              <a:ext uri="{FF2B5EF4-FFF2-40B4-BE49-F238E27FC236}">
                <a16:creationId xmlns:a16="http://schemas.microsoft.com/office/drawing/2014/main" id="{2AB15E0B-4933-30DA-5B10-AFCE9880C67F}"/>
              </a:ext>
            </a:extLst>
          </p:cNvPr>
          <p:cNvSpPr>
            <a:spLocks noGrp="1" noChangeArrowheads="1"/>
          </p:cNvSpPr>
          <p:nvPr>
            <p:ph type="body" sz="half" idx="2"/>
          </p:nvPr>
        </p:nvSpPr>
        <p:spPr/>
        <p:txBody>
          <a:bodyPr/>
          <a:lstStyle/>
          <a:p>
            <a:r>
              <a:rPr lang="en-US" altLang="en-US" sz="3400"/>
              <a:t>Pushed Civil Rights Act through Congress</a:t>
            </a:r>
          </a:p>
          <a:p>
            <a:r>
              <a:rPr lang="en-US" altLang="en-US" sz="3400"/>
              <a:t>Passed more pro-civil rights laws than any other president</a:t>
            </a:r>
          </a:p>
        </p:txBody>
      </p:sp>
      <p:pic>
        <p:nvPicPr>
          <p:cNvPr id="289796" name="Picture 4">
            <a:extLst>
              <a:ext uri="{FF2B5EF4-FFF2-40B4-BE49-F238E27FC236}">
                <a16:creationId xmlns:a16="http://schemas.microsoft.com/office/drawing/2014/main" id="{ECF7C09E-5852-BFF2-25F0-B9BBAD687DF2}"/>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0188" y="1447800"/>
            <a:ext cx="4370387"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BA367F9-D37F-35AB-2423-65B84C94A644}"/>
              </a:ext>
            </a:extLst>
          </p:cNvPr>
          <p:cNvSpPr>
            <a:spLocks noGrp="1" noChangeArrowheads="1"/>
          </p:cNvSpPr>
          <p:nvPr>
            <p:ph type="title"/>
          </p:nvPr>
        </p:nvSpPr>
        <p:spPr/>
        <p:txBody>
          <a:bodyPr/>
          <a:lstStyle/>
          <a:p>
            <a:endParaRPr lang="en-GB" altLang="en-US"/>
          </a:p>
        </p:txBody>
      </p:sp>
      <p:sp>
        <p:nvSpPr>
          <p:cNvPr id="98307" name="Rectangle 3">
            <a:extLst>
              <a:ext uri="{FF2B5EF4-FFF2-40B4-BE49-F238E27FC236}">
                <a16:creationId xmlns:a16="http://schemas.microsoft.com/office/drawing/2014/main" id="{727432F6-E0EC-868F-9B7C-27F71DDCB2DE}"/>
              </a:ext>
            </a:extLst>
          </p:cNvPr>
          <p:cNvSpPr>
            <a:spLocks noGrp="1" noChangeArrowheads="1"/>
          </p:cNvSpPr>
          <p:nvPr>
            <p:ph type="body" idx="1"/>
          </p:nvPr>
        </p:nvSpPr>
        <p:spPr/>
        <p:txBody>
          <a:bodyPr/>
          <a:lstStyle/>
          <a:p>
            <a:endParaRPr lang="en-GB" altLang="en-US"/>
          </a:p>
        </p:txBody>
      </p:sp>
      <p:pic>
        <p:nvPicPr>
          <p:cNvPr id="98308" name="Picture 4">
            <a:extLst>
              <a:ext uri="{FF2B5EF4-FFF2-40B4-BE49-F238E27FC236}">
                <a16:creationId xmlns:a16="http://schemas.microsoft.com/office/drawing/2014/main" id="{AA99C1C1-8AD2-4AB0-1976-B0334C55B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89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38127983-B29E-97D6-791D-059EFA5AE829}"/>
              </a:ext>
            </a:extLst>
          </p:cNvPr>
          <p:cNvSpPr>
            <a:spLocks noGrp="1" noChangeArrowheads="1"/>
          </p:cNvSpPr>
          <p:nvPr>
            <p:ph type="title"/>
          </p:nvPr>
        </p:nvSpPr>
        <p:spPr/>
        <p:txBody>
          <a:bodyPr/>
          <a:lstStyle/>
          <a:p>
            <a:r>
              <a:rPr lang="en-US" altLang="en-US"/>
              <a:t>Lyndon Baines Johnson (LBJ)</a:t>
            </a:r>
          </a:p>
        </p:txBody>
      </p:sp>
      <p:sp>
        <p:nvSpPr>
          <p:cNvPr id="189445" name="Rectangle 5">
            <a:extLst>
              <a:ext uri="{FF2B5EF4-FFF2-40B4-BE49-F238E27FC236}">
                <a16:creationId xmlns:a16="http://schemas.microsoft.com/office/drawing/2014/main" id="{1D9A5991-E60B-52B2-18F8-68DB325F2F5B}"/>
              </a:ext>
            </a:extLst>
          </p:cNvPr>
          <p:cNvSpPr>
            <a:spLocks noGrp="1" noChangeArrowheads="1"/>
          </p:cNvSpPr>
          <p:nvPr>
            <p:ph type="body" sz="half" idx="2"/>
          </p:nvPr>
        </p:nvSpPr>
        <p:spPr/>
        <p:txBody>
          <a:bodyPr/>
          <a:lstStyle/>
          <a:p>
            <a:r>
              <a:rPr lang="en-US" altLang="en-US" sz="3400"/>
              <a:t>Civil Rights Act of ’64</a:t>
            </a:r>
          </a:p>
          <a:p>
            <a:r>
              <a:rPr lang="en-US" altLang="en-US" sz="3400"/>
              <a:t>Civil Rights Act of ’68</a:t>
            </a:r>
          </a:p>
          <a:p>
            <a:r>
              <a:rPr lang="en-US" altLang="en-US" sz="3400"/>
              <a:t>Voting Rights Act of ’65</a:t>
            </a:r>
          </a:p>
          <a:p>
            <a:r>
              <a:rPr lang="en-US" altLang="en-US" sz="3400"/>
              <a:t>24</a:t>
            </a:r>
            <a:r>
              <a:rPr lang="en-US" altLang="en-US" sz="3400" baseline="30000"/>
              <a:t>th</a:t>
            </a:r>
            <a:r>
              <a:rPr lang="en-US" altLang="en-US" sz="3400"/>
              <a:t> Amendment banning poll taxes</a:t>
            </a:r>
          </a:p>
        </p:txBody>
      </p:sp>
      <p:pic>
        <p:nvPicPr>
          <p:cNvPr id="189446" name="Picture 6">
            <a:extLst>
              <a:ext uri="{FF2B5EF4-FFF2-40B4-BE49-F238E27FC236}">
                <a16:creationId xmlns:a16="http://schemas.microsoft.com/office/drawing/2014/main" id="{0B2CAE7E-B18E-C124-0F53-30C505B51C9A}"/>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712913"/>
            <a:ext cx="457200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BA7C8CF1-F8FE-FC88-B5FD-73B17BFAA8F6}"/>
              </a:ext>
            </a:extLst>
          </p:cNvPr>
          <p:cNvSpPr>
            <a:spLocks noGrp="1" noChangeArrowheads="1"/>
          </p:cNvSpPr>
          <p:nvPr>
            <p:ph type="title"/>
          </p:nvPr>
        </p:nvSpPr>
        <p:spPr/>
        <p:txBody>
          <a:bodyPr/>
          <a:lstStyle/>
          <a:p>
            <a:pPr algn="ctr"/>
            <a:r>
              <a:rPr lang="en-US" altLang="en-US" sz="6200"/>
              <a:t>Freedom Riders</a:t>
            </a:r>
          </a:p>
        </p:txBody>
      </p:sp>
      <p:sp>
        <p:nvSpPr>
          <p:cNvPr id="294915" name="Rectangle 3">
            <a:extLst>
              <a:ext uri="{FF2B5EF4-FFF2-40B4-BE49-F238E27FC236}">
                <a16:creationId xmlns:a16="http://schemas.microsoft.com/office/drawing/2014/main" id="{005CB895-A081-A5A2-80DB-0907D7EA667D}"/>
              </a:ext>
            </a:extLst>
          </p:cNvPr>
          <p:cNvSpPr>
            <a:spLocks noGrp="1" noChangeArrowheads="1"/>
          </p:cNvSpPr>
          <p:nvPr>
            <p:ph type="body" idx="1"/>
          </p:nvPr>
        </p:nvSpPr>
        <p:spPr/>
        <p:txBody>
          <a:bodyPr/>
          <a:lstStyle/>
          <a:p>
            <a:r>
              <a:rPr lang="en-US" altLang="en-US" sz="4600"/>
              <a:t>Now it is time to test the small-town bus stops and highways!</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70B53419-45AD-359A-A6F7-4D2B2512AE3C}"/>
              </a:ext>
            </a:extLst>
          </p:cNvPr>
          <p:cNvSpPr>
            <a:spLocks noGrp="1" noChangeArrowheads="1"/>
          </p:cNvSpPr>
          <p:nvPr>
            <p:ph type="title"/>
          </p:nvPr>
        </p:nvSpPr>
        <p:spPr/>
        <p:txBody>
          <a:bodyPr/>
          <a:lstStyle/>
          <a:p>
            <a:pPr algn="ctr"/>
            <a:r>
              <a:rPr lang="en-US" altLang="en-US" sz="6200"/>
              <a:t>Freedom Riders</a:t>
            </a:r>
          </a:p>
        </p:txBody>
      </p:sp>
      <p:sp>
        <p:nvSpPr>
          <p:cNvPr id="295939" name="Rectangle 3">
            <a:extLst>
              <a:ext uri="{FF2B5EF4-FFF2-40B4-BE49-F238E27FC236}">
                <a16:creationId xmlns:a16="http://schemas.microsoft.com/office/drawing/2014/main" id="{F5D3AAFF-B16E-43BE-B8B9-309E22992356}"/>
              </a:ext>
            </a:extLst>
          </p:cNvPr>
          <p:cNvSpPr>
            <a:spLocks noGrp="1" noChangeArrowheads="1"/>
          </p:cNvSpPr>
          <p:nvPr>
            <p:ph type="body" idx="1"/>
          </p:nvPr>
        </p:nvSpPr>
        <p:spPr/>
        <p:txBody>
          <a:bodyPr/>
          <a:lstStyle/>
          <a:p>
            <a:r>
              <a:rPr lang="en-US" altLang="en-US" sz="4200"/>
              <a:t>CORE volunteers, White and Black, got on buses and sat inter-racially on the bus.</a:t>
            </a:r>
          </a:p>
          <a:p>
            <a:r>
              <a:rPr lang="en-US" altLang="en-US" sz="4200"/>
              <a:t>They went into bus station lunch counters</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E996D7-8414-3FE5-837C-E86CDF53A8EC}"/>
              </a:ext>
            </a:extLst>
          </p:cNvPr>
          <p:cNvSpPr>
            <a:spLocks noGrp="1" noChangeArrowheads="1"/>
          </p:cNvSpPr>
          <p:nvPr>
            <p:ph type="title"/>
          </p:nvPr>
        </p:nvSpPr>
        <p:spPr/>
        <p:txBody>
          <a:bodyPr/>
          <a:lstStyle/>
          <a:p>
            <a:r>
              <a:rPr lang="en-US" altLang="en-US"/>
              <a:t>Freedom Riders attacked!</a:t>
            </a:r>
          </a:p>
        </p:txBody>
      </p:sp>
      <p:pic>
        <p:nvPicPr>
          <p:cNvPr id="45061" name="Picture 5">
            <a:extLst>
              <a:ext uri="{FF2B5EF4-FFF2-40B4-BE49-F238E27FC236}">
                <a16:creationId xmlns:a16="http://schemas.microsoft.com/office/drawing/2014/main" id="{783D6691-CFB5-5AFC-755B-C5D3E63D303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109663"/>
            <a:ext cx="6781800" cy="557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7513F51E-F844-2837-79C7-EF8E7BA1BAB2}"/>
              </a:ext>
            </a:extLst>
          </p:cNvPr>
          <p:cNvSpPr>
            <a:spLocks noGrp="1" noChangeArrowheads="1"/>
          </p:cNvSpPr>
          <p:nvPr>
            <p:ph type="title"/>
          </p:nvPr>
        </p:nvSpPr>
        <p:spPr/>
        <p:txBody>
          <a:bodyPr/>
          <a:lstStyle/>
          <a:p>
            <a:r>
              <a:rPr lang="en-US" altLang="en-US" sz="3800"/>
              <a:t>Mobs also attacked them at the bus stations.</a:t>
            </a:r>
          </a:p>
        </p:txBody>
      </p:sp>
      <p:pic>
        <p:nvPicPr>
          <p:cNvPr id="282627" name="Picture 3">
            <a:extLst>
              <a:ext uri="{FF2B5EF4-FFF2-40B4-BE49-F238E27FC236}">
                <a16:creationId xmlns:a16="http://schemas.microsoft.com/office/drawing/2014/main" id="{B3F6D7A1-E108-92C5-A4A8-816E5D33B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81138"/>
            <a:ext cx="7543800" cy="5376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AB86EB4C-5E0D-8087-4EDE-BB67ECF3CAED}"/>
              </a:ext>
            </a:extLst>
          </p:cNvPr>
          <p:cNvSpPr>
            <a:spLocks noGrp="1" noChangeArrowheads="1"/>
          </p:cNvSpPr>
          <p:nvPr>
            <p:ph type="title"/>
          </p:nvPr>
        </p:nvSpPr>
        <p:spPr/>
        <p:txBody>
          <a:bodyPr/>
          <a:lstStyle/>
          <a:p>
            <a:pPr algn="ctr"/>
            <a:r>
              <a:rPr lang="en-US" altLang="en-US"/>
              <a:t>Highways</a:t>
            </a:r>
          </a:p>
        </p:txBody>
      </p:sp>
      <p:sp>
        <p:nvSpPr>
          <p:cNvPr id="308227" name="Rectangle 3">
            <a:extLst>
              <a:ext uri="{FF2B5EF4-FFF2-40B4-BE49-F238E27FC236}">
                <a16:creationId xmlns:a16="http://schemas.microsoft.com/office/drawing/2014/main" id="{7EEFBD19-9309-DAED-7B18-C271E780B577}"/>
              </a:ext>
            </a:extLst>
          </p:cNvPr>
          <p:cNvSpPr>
            <a:spLocks noGrp="1" noChangeArrowheads="1"/>
          </p:cNvSpPr>
          <p:nvPr>
            <p:ph type="body" idx="1"/>
          </p:nvPr>
        </p:nvSpPr>
        <p:spPr/>
        <p:txBody>
          <a:bodyPr/>
          <a:lstStyle/>
          <a:p>
            <a:r>
              <a:rPr lang="en-US" altLang="en-US" sz="5000"/>
              <a:t>The highways were obviously not safe</a:t>
            </a:r>
            <a:r>
              <a:rPr lang="en-US" altLang="en-US"/>
              <a:t>.</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CA0BB1AC-51E3-5390-DAC7-FB85D2F37260}"/>
              </a:ext>
            </a:extLst>
          </p:cNvPr>
          <p:cNvSpPr>
            <a:spLocks noGrp="1" noChangeArrowheads="1"/>
          </p:cNvSpPr>
          <p:nvPr>
            <p:ph type="title" idx="4294967295"/>
          </p:nvPr>
        </p:nvSpPr>
        <p:spPr/>
        <p:txBody>
          <a:bodyPr/>
          <a:lstStyle/>
          <a:p>
            <a:endParaRPr lang="en-GB" altLang="en-US"/>
          </a:p>
        </p:txBody>
      </p:sp>
      <p:pic>
        <p:nvPicPr>
          <p:cNvPr id="24579" name="Picture 1027">
            <a:extLst>
              <a:ext uri="{FF2B5EF4-FFF2-40B4-BE49-F238E27FC236}">
                <a16:creationId xmlns:a16="http://schemas.microsoft.com/office/drawing/2014/main" id="{27F1E1AB-8B37-3CA0-DD4A-56D613AD2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934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1028">
            <a:extLst>
              <a:ext uri="{FF2B5EF4-FFF2-40B4-BE49-F238E27FC236}">
                <a16:creationId xmlns:a16="http://schemas.microsoft.com/office/drawing/2014/main" id="{C2D7466F-2D43-8A62-797D-69AA447BEE6A}"/>
              </a:ext>
            </a:extLst>
          </p:cNvPr>
          <p:cNvSpPr>
            <a:spLocks noChangeArrowheads="1"/>
          </p:cNvSpPr>
          <p:nvPr/>
        </p:nvSpPr>
        <p:spPr bwMode="auto">
          <a:xfrm>
            <a:off x="228600" y="4267200"/>
            <a:ext cx="86868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altLang="en-US" sz="2800">
                <a:latin typeface="Times New Roman" panose="02020603050405020304" pitchFamily="18" charset="0"/>
              </a:rPr>
              <a:t>James Meredith, right, pulled himself to cover against a parked car after he was shot by a sniper. Meredith had been leading a march to encourage African Americans to vote. He recovered from the wound, and later completed the march. June 7, 1966</a:t>
            </a:r>
            <a:br>
              <a:rPr lang="en-US" altLang="en-US" sz="2400">
                <a:latin typeface="Times New Roman" panose="02020603050405020304" pitchFamily="18" charset="0"/>
              </a:rPr>
            </a:br>
            <a:endParaRPr lang="en-US" altLang="en-US" sz="2400">
              <a:latin typeface="Times New Roman" panose="02020603050405020304" pitchFamily="18" charset="0"/>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27">
            <a:extLst>
              <a:ext uri="{FF2B5EF4-FFF2-40B4-BE49-F238E27FC236}">
                <a16:creationId xmlns:a16="http://schemas.microsoft.com/office/drawing/2014/main" id="{78C531CB-AEC7-4A79-FF14-326BAFD77BF1}"/>
              </a:ext>
            </a:extLst>
          </p:cNvPr>
          <p:cNvSpPr>
            <a:spLocks noGrp="1" noChangeArrowheads="1"/>
          </p:cNvSpPr>
          <p:nvPr>
            <p:ph type="title"/>
          </p:nvPr>
        </p:nvSpPr>
        <p:spPr/>
        <p:txBody>
          <a:bodyPr/>
          <a:lstStyle/>
          <a:p>
            <a:pPr algn="ctr"/>
            <a:r>
              <a:rPr lang="en-US" altLang="en-US"/>
              <a:t>Malcolm X and MLK</a:t>
            </a:r>
          </a:p>
        </p:txBody>
      </p:sp>
      <p:sp>
        <p:nvSpPr>
          <p:cNvPr id="40964" name="Rectangle 1028">
            <a:extLst>
              <a:ext uri="{FF2B5EF4-FFF2-40B4-BE49-F238E27FC236}">
                <a16:creationId xmlns:a16="http://schemas.microsoft.com/office/drawing/2014/main" id="{EC62A432-1359-0A85-B371-2EDD82787B7A}"/>
              </a:ext>
            </a:extLst>
          </p:cNvPr>
          <p:cNvSpPr>
            <a:spLocks noGrp="1" noChangeArrowheads="1"/>
          </p:cNvSpPr>
          <p:nvPr>
            <p:ph type="body" sz="half" idx="1"/>
          </p:nvPr>
        </p:nvSpPr>
        <p:spPr/>
        <p:txBody>
          <a:bodyPr/>
          <a:lstStyle/>
          <a:p>
            <a:endParaRPr lang="en-GB" altLang="en-US" sz="2600"/>
          </a:p>
        </p:txBody>
      </p:sp>
      <p:pic>
        <p:nvPicPr>
          <p:cNvPr id="40962" name="Picture 1026">
            <a:extLst>
              <a:ext uri="{FF2B5EF4-FFF2-40B4-BE49-F238E27FC236}">
                <a16:creationId xmlns:a16="http://schemas.microsoft.com/office/drawing/2014/main" id="{E6115932-4709-57C3-B947-9EF36030923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62463" y="1447800"/>
            <a:ext cx="4370387" cy="4876800"/>
          </a:xfrm>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a:extLst>
              <a:ext uri="{FF2B5EF4-FFF2-40B4-BE49-F238E27FC236}">
                <a16:creationId xmlns:a16="http://schemas.microsoft.com/office/drawing/2014/main" id="{396DD5F3-B76D-0D37-8554-CD0DE0C7E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57912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1027">
            <a:extLst>
              <a:ext uri="{FF2B5EF4-FFF2-40B4-BE49-F238E27FC236}">
                <a16:creationId xmlns:a16="http://schemas.microsoft.com/office/drawing/2014/main" id="{7C8AC3C6-0E56-8064-9232-70F8FA17077D}"/>
              </a:ext>
            </a:extLst>
          </p:cNvPr>
          <p:cNvSpPr>
            <a:spLocks noChangeArrowheads="1"/>
          </p:cNvSpPr>
          <p:nvPr/>
        </p:nvSpPr>
        <p:spPr bwMode="auto">
          <a:xfrm>
            <a:off x="381000" y="533400"/>
            <a:ext cx="28194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altLang="en-US" sz="2400">
                <a:latin typeface="Times New Roman" panose="02020603050405020304" pitchFamily="18" charset="0"/>
              </a:rPr>
              <a:t>Left to right: Hosea Williams, Jesse Jackson, Martin Luther King Jr., Rev. Ralph David Abernathy on the balcony of the Lorraine Motel Memphis hotel, a day before King's assassination.</a:t>
            </a:r>
            <a:br>
              <a:rPr lang="en-US" altLang="en-US" sz="2400">
                <a:latin typeface="Times New Roman" panose="02020603050405020304" pitchFamily="18" charset="0"/>
              </a:rPr>
            </a:br>
            <a:r>
              <a:rPr lang="en-US" altLang="en-US" sz="2400">
                <a:latin typeface="Times New Roman" panose="02020603050405020304" pitchFamily="18" charset="0"/>
              </a:rPr>
              <a:t>April 3,1968</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8A2480AA-4ABC-A41E-C36A-98591EAF001E}"/>
              </a:ext>
            </a:extLst>
          </p:cNvPr>
          <p:cNvSpPr>
            <a:spLocks noGrp="1" noChangeArrowheads="1"/>
          </p:cNvSpPr>
          <p:nvPr>
            <p:ph type="title" idx="4294967295"/>
          </p:nvPr>
        </p:nvSpPr>
        <p:spPr/>
        <p:txBody>
          <a:bodyPr/>
          <a:lstStyle/>
          <a:p>
            <a:endParaRPr lang="en-GB" altLang="en-US"/>
          </a:p>
        </p:txBody>
      </p:sp>
      <p:pic>
        <p:nvPicPr>
          <p:cNvPr id="28675" name="Picture 1027">
            <a:extLst>
              <a:ext uri="{FF2B5EF4-FFF2-40B4-BE49-F238E27FC236}">
                <a16:creationId xmlns:a16="http://schemas.microsoft.com/office/drawing/2014/main" id="{5E435D71-615C-D277-C645-4E7F7D3F7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572452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1028">
            <a:extLst>
              <a:ext uri="{FF2B5EF4-FFF2-40B4-BE49-F238E27FC236}">
                <a16:creationId xmlns:a16="http://schemas.microsoft.com/office/drawing/2014/main" id="{34508C98-C3A8-2976-4EAA-B6745C1BD8D8}"/>
              </a:ext>
            </a:extLst>
          </p:cNvPr>
          <p:cNvSpPr>
            <a:spLocks noChangeArrowheads="1"/>
          </p:cNvSpPr>
          <p:nvPr/>
        </p:nvSpPr>
        <p:spPr bwMode="auto">
          <a:xfrm>
            <a:off x="0" y="4146550"/>
            <a:ext cx="91440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en-US" altLang="en-US" sz="2400">
                <a:latin typeface="Times New Roman" panose="02020603050405020304" pitchFamily="18" charset="0"/>
              </a:rPr>
              <a:t>Aides of the Rev. Dr. Martin Luther King point out to police the path of the assassin's bullet. Joseph Louw, photographer for the Public Broadcast Laboratory, rushed from his nearby motel room in Memphis to record the scene moments after the shot. Life magazine, which obtained exclusive rights to the photograph, made it public. April 4, 1968. </a:t>
            </a:r>
            <a:br>
              <a:rPr lang="en-US" altLang="en-US" sz="2400">
                <a:latin typeface="Times New Roman" panose="02020603050405020304" pitchFamily="18" charset="0"/>
              </a:rPr>
            </a:br>
            <a:endParaRPr lang="en-US" altLang="en-US" sz="2400">
              <a:latin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TotalTime>
  <Words>1744</Words>
  <Application>Microsoft Office PowerPoint</Application>
  <PresentationFormat>On-screen Show (4:3)</PresentationFormat>
  <Paragraphs>278</Paragraphs>
  <Slides>103</Slides>
  <Notes>103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Times New Roman</vt:lpstr>
      <vt:lpstr>Garamond</vt:lpstr>
      <vt:lpstr>Arial</vt:lpstr>
      <vt:lpstr>Wingdings</vt:lpstr>
      <vt:lpstr>Calisto MT</vt:lpstr>
      <vt:lpstr>Edge</vt:lpstr>
      <vt:lpstr>US Civil Rights Movement</vt:lpstr>
      <vt:lpstr>Abolitionists</vt:lpstr>
      <vt:lpstr>On a side note. . .</vt:lpstr>
      <vt:lpstr>Harriet Tubman </vt:lpstr>
      <vt:lpstr>John Brown</vt:lpstr>
      <vt:lpstr>Reconstruction 1865-77</vt:lpstr>
      <vt:lpstr>Reconstruction</vt:lpstr>
      <vt:lpstr>However. . .</vt:lpstr>
      <vt:lpstr>PowerPoint Presentation</vt:lpstr>
      <vt:lpstr>PowerPoint Presentation</vt:lpstr>
      <vt:lpstr>PowerPoint Presentation</vt:lpstr>
      <vt:lpstr>Dallas Bus Station</vt:lpstr>
      <vt:lpstr>Jim Crow Laws</vt:lpstr>
      <vt:lpstr>Texas sign</vt:lpstr>
      <vt:lpstr>PowerPoint Presentation</vt:lpstr>
      <vt:lpstr>Jim Crow Laws</vt:lpstr>
      <vt:lpstr>Jim Crow Laws</vt:lpstr>
      <vt:lpstr>Jim Crow Laws</vt:lpstr>
      <vt:lpstr>NAACP</vt:lpstr>
      <vt:lpstr>NAACP fought in the courts</vt:lpstr>
      <vt:lpstr>Thurgood Marshall</vt:lpstr>
      <vt:lpstr>Brown vs. Board of Education 1954</vt:lpstr>
      <vt:lpstr>The Fight</vt:lpstr>
      <vt:lpstr>Montgomery Bus Boycott, 1955</vt:lpstr>
      <vt:lpstr>PowerPoint Presentation</vt:lpstr>
      <vt:lpstr>In Response. . .</vt:lpstr>
      <vt:lpstr>Many were arrested for an “illegal boycott” including their leader. . .</vt:lpstr>
      <vt:lpstr>PowerPoint Presentation</vt:lpstr>
      <vt:lpstr>Martin Luther King Jr.</vt:lpstr>
      <vt:lpstr>PowerPoint Presentation</vt:lpstr>
      <vt:lpstr>King’s sacrifice</vt:lpstr>
      <vt:lpstr>Success!</vt:lpstr>
      <vt:lpstr>PowerPoint Presentation</vt:lpstr>
      <vt:lpstr>PowerPoint Presentation</vt:lpstr>
      <vt:lpstr>Get ready for your quiz!</vt:lpstr>
      <vt:lpstr>Quiz</vt:lpstr>
      <vt:lpstr>PowerPoint Presentation</vt:lpstr>
      <vt:lpstr>What to do next?</vt:lpstr>
      <vt:lpstr>Sit ins</vt:lpstr>
      <vt:lpstr>They were led not by MLK but by college students!</vt:lpstr>
      <vt:lpstr>Sit-in Tactics</vt:lpstr>
      <vt:lpstr>PowerPoint Presentation</vt:lpstr>
      <vt:lpstr>Students were ready to take your place if you had a class to attend.</vt:lpstr>
      <vt:lpstr>PowerPoint Presentation</vt:lpstr>
      <vt:lpstr>PowerPoint Presentation</vt:lpstr>
      <vt:lpstr>Not only were there sit-ins. .</vt:lpstr>
      <vt:lpstr>March on Washington 1963</vt:lpstr>
      <vt:lpstr>School Integration</vt:lpstr>
      <vt:lpstr>Federalism</vt:lpstr>
      <vt:lpstr>Little Rock, Arkansas 1957</vt:lpstr>
      <vt:lpstr>States were not following federal law. Feds were sent in.</vt:lpstr>
      <vt:lpstr>PowerPoint Presentation</vt:lpstr>
      <vt:lpstr>Ole Miss fought against integration</vt:lpstr>
      <vt:lpstr>200 were arrested during riots at Ole Miss</vt:lpstr>
      <vt:lpstr>States ignored the ’54 Brown decision, so Feds were sent in.</vt:lpstr>
      <vt:lpstr>Voter Registration</vt:lpstr>
      <vt:lpstr>PowerPoint Presentation</vt:lpstr>
      <vt:lpstr>The Fight</vt:lpstr>
      <vt:lpstr>PowerPoint Presentation</vt:lpstr>
      <vt:lpstr>Voter Registration</vt:lpstr>
      <vt:lpstr>PowerPoint Presentation</vt:lpstr>
      <vt:lpstr>High Schoolers jailed for marching</vt:lpstr>
      <vt:lpstr>Bloody Sunday</vt:lpstr>
      <vt:lpstr>PowerPoint Presentation</vt:lpstr>
      <vt:lpstr>Selma to Montgomery, Alabama</vt:lpstr>
      <vt:lpstr>Tending the wounded</vt:lpstr>
      <vt:lpstr>Marchers cross bridge</vt:lpstr>
      <vt:lpstr>Many were arrested.</vt:lpstr>
      <vt:lpstr>Police set up a rope barricade.</vt:lpstr>
      <vt:lpstr>Marchers stayed there for days.</vt:lpstr>
      <vt:lpstr>PowerPoint Presentation</vt:lpstr>
      <vt:lpstr>The Supreme Court ruled that protesters had 1st Amendment right to march.</vt:lpstr>
      <vt:lpstr>Sacrifice for Suffrage</vt:lpstr>
      <vt:lpstr>Crime Scene</vt:lpstr>
      <vt:lpstr>Selma to Montgomery Part 2</vt:lpstr>
      <vt:lpstr>Part 2</vt:lpstr>
      <vt:lpstr>Why march and risk personal injury?</vt:lpstr>
      <vt:lpstr>Headlines!</vt:lpstr>
      <vt:lpstr>Birmingham, Alabama 1963</vt:lpstr>
      <vt:lpstr>PowerPoint Presentation</vt:lpstr>
      <vt:lpstr>PowerPoint Presentation</vt:lpstr>
      <vt:lpstr>Birmingham</vt:lpstr>
      <vt:lpstr>PowerPoint Presentation</vt:lpstr>
      <vt:lpstr>PowerPoint Presentation</vt:lpstr>
      <vt:lpstr>Birmingham</vt:lpstr>
      <vt:lpstr>March on Washington 1963</vt:lpstr>
      <vt:lpstr>PowerPoint Presentation</vt:lpstr>
      <vt:lpstr>Civil Rights Act of 1964</vt:lpstr>
      <vt:lpstr>Lyndon B. Johnson ’63-’68</vt:lpstr>
      <vt:lpstr>Lyndon Baines Johnson (LBJ)</vt:lpstr>
      <vt:lpstr>Freedom Riders</vt:lpstr>
      <vt:lpstr>Freedom Riders</vt:lpstr>
      <vt:lpstr>Freedom Riders attacked!</vt:lpstr>
      <vt:lpstr>Mobs also attacked them at the bus stations.</vt:lpstr>
      <vt:lpstr>Highways</vt:lpstr>
      <vt:lpstr>PowerPoint Presentation</vt:lpstr>
      <vt:lpstr>Malcolm X and MLK</vt:lpstr>
      <vt:lpstr>PowerPoint Presentation</vt:lpstr>
      <vt:lpstr>PowerPoint Presentation</vt:lpstr>
      <vt:lpstr>Civil Rights legal achievements</vt:lpstr>
      <vt:lpstr>Dwight D. Eisenhower</vt:lpstr>
      <vt:lpstr>John F. Kennedy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Jim Crow Laws</dc:title>
  <dc:creator>gareth</dc:creator>
  <cp:lastModifiedBy>Nayan GRIFFITHS</cp:lastModifiedBy>
  <cp:revision>46</cp:revision>
  <dcterms:modified xsi:type="dcterms:W3CDTF">2023-06-06T10:12:23Z</dcterms:modified>
</cp:coreProperties>
</file>